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97" r:id="rId3"/>
    <p:sldId id="260" r:id="rId4"/>
    <p:sldId id="257" r:id="rId5"/>
    <p:sldId id="259" r:id="rId6"/>
    <p:sldId id="299" r:id="rId7"/>
    <p:sldId id="264" r:id="rId8"/>
    <p:sldId id="298" r:id="rId9"/>
    <p:sldId id="275" r:id="rId10"/>
  </p:sldIdLst>
  <p:sldSz cx="9144000" cy="5143500" type="screen16x9"/>
  <p:notesSz cx="6858000" cy="9144000"/>
  <p:embeddedFontLst>
    <p:embeddedFont>
      <p:font typeface="Abril Fatface" panose="020B0604020202020204" charset="0"/>
      <p:regular r:id="rId12"/>
    </p:embeddedFont>
    <p:embeddedFont>
      <p:font typeface="Alegreya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288ED-4DA5-3830-699C-849F0D3D6B00}" v="30" dt="2024-04-05T00:08:38.156"/>
    <p1510:client id="{36D44C3D-54D3-D1AC-FC4F-78D27AC55F4F}" v="403" dt="2024-04-04T23:49:03.455"/>
    <p1510:client id="{8B503C44-130D-19CB-C2E5-6DB287974508}" v="1518" dt="2024-04-05T00:08:51.160"/>
  </p1510:revLst>
</p1510:revInfo>
</file>

<file path=ppt/tableStyles.xml><?xml version="1.0" encoding="utf-8"?>
<a:tblStyleLst xmlns:a="http://schemas.openxmlformats.org/drawingml/2006/main" def="{FA0BDFCC-7630-49BC-B7B4-F4AA6CB9270C}">
  <a:tblStyle styleId="{FA0BDFCC-7630-49BC-B7B4-F4AA6CB927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a Smith Ramirez" userId="S::philippa.smith@uc.cl::55ae9796-7e97-4665-ae42-2f34d3b2a58b" providerId="AD" clId="Web-{36D44C3D-54D3-D1AC-FC4F-78D27AC55F4F}"/>
    <pc:docChg chg="addSld delSld modSld sldOrd">
      <pc:chgData name="Philippa Smith Ramirez" userId="S::philippa.smith@uc.cl::55ae9796-7e97-4665-ae42-2f34d3b2a58b" providerId="AD" clId="Web-{36D44C3D-54D3-D1AC-FC4F-78D27AC55F4F}" dt="2024-04-04T23:49:03.455" v="383"/>
      <pc:docMkLst>
        <pc:docMk/>
      </pc:docMkLst>
      <pc:sldChg chg="addSp delSp modSp add del ord">
        <pc:chgData name="Philippa Smith Ramirez" userId="S::philippa.smith@uc.cl::55ae9796-7e97-4665-ae42-2f34d3b2a58b" providerId="AD" clId="Web-{36D44C3D-54D3-D1AC-FC4F-78D27AC55F4F}" dt="2024-04-04T23:37:42.218" v="256"/>
        <pc:sldMkLst>
          <pc:docMk/>
          <pc:sldMk cId="0" sldId="257"/>
        </pc:sldMkLst>
        <pc:spChg chg="add del mod">
          <ac:chgData name="Philippa Smith Ramirez" userId="S::philippa.smith@uc.cl::55ae9796-7e97-4665-ae42-2f34d3b2a58b" providerId="AD" clId="Web-{36D44C3D-54D3-D1AC-FC4F-78D27AC55F4F}" dt="2024-04-04T23:11:18.831" v="33"/>
          <ac:spMkLst>
            <pc:docMk/>
            <pc:sldMk cId="0" sldId="257"/>
            <ac:spMk id="3" creationId="{A89756B5-1BDB-A0B8-57ED-C072C01C9BE8}"/>
          </ac:spMkLst>
        </pc:spChg>
        <pc:spChg chg="mod">
          <ac:chgData name="Philippa Smith Ramirez" userId="S::philippa.smith@uc.cl::55ae9796-7e97-4665-ae42-2f34d3b2a58b" providerId="AD" clId="Web-{36D44C3D-54D3-D1AC-FC4F-78D27AC55F4F}" dt="2024-04-04T23:12:08.068" v="40" actId="1076"/>
          <ac:spMkLst>
            <pc:docMk/>
            <pc:sldMk cId="0" sldId="257"/>
            <ac:spMk id="264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10:11.595" v="6"/>
          <ac:spMkLst>
            <pc:docMk/>
            <pc:sldMk cId="0" sldId="257"/>
            <ac:spMk id="265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17:31.060" v="187"/>
          <ac:spMkLst>
            <pc:docMk/>
            <pc:sldMk cId="0" sldId="257"/>
            <ac:spMk id="267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17:28.935" v="186"/>
          <ac:spMkLst>
            <pc:docMk/>
            <pc:sldMk cId="0" sldId="257"/>
            <ac:spMk id="268" creationId="{00000000-0000-0000-0000-000000000000}"/>
          </ac:spMkLst>
        </pc:spChg>
        <pc:graphicFrameChg chg="del mod modGraphic">
          <ac:chgData name="Philippa Smith Ramirez" userId="S::philippa.smith@uc.cl::55ae9796-7e97-4665-ae42-2f34d3b2a58b" providerId="AD" clId="Web-{36D44C3D-54D3-D1AC-FC4F-78D27AC55F4F}" dt="2024-04-04T23:10:11.376" v="5"/>
          <ac:graphicFrameMkLst>
            <pc:docMk/>
            <pc:sldMk cId="0" sldId="257"/>
            <ac:graphicFrameMk id="266" creationId="{00000000-0000-0000-0000-000000000000}"/>
          </ac:graphicFrameMkLst>
        </pc:graphicFrameChg>
        <pc:picChg chg="add del mod">
          <ac:chgData name="Philippa Smith Ramirez" userId="S::philippa.smith@uc.cl::55ae9796-7e97-4665-ae42-2f34d3b2a58b" providerId="AD" clId="Web-{36D44C3D-54D3-D1AC-FC4F-78D27AC55F4F}" dt="2024-04-04T23:11:56.738" v="38"/>
          <ac:picMkLst>
            <pc:docMk/>
            <pc:sldMk cId="0" sldId="257"/>
            <ac:picMk id="4" creationId="{AA6B0077-7A58-7607-5A24-8D0E7E55D8A2}"/>
          </ac:picMkLst>
        </pc:picChg>
        <pc:picChg chg="add del mod">
          <ac:chgData name="Philippa Smith Ramirez" userId="S::philippa.smith@uc.cl::55ae9796-7e97-4665-ae42-2f34d3b2a58b" providerId="AD" clId="Web-{36D44C3D-54D3-D1AC-FC4F-78D27AC55F4F}" dt="2024-04-04T23:11:56.738" v="37"/>
          <ac:picMkLst>
            <pc:docMk/>
            <pc:sldMk cId="0" sldId="257"/>
            <ac:picMk id="5" creationId="{6FBAF57B-9D85-7E27-6034-F1A035699D5C}"/>
          </ac:picMkLst>
        </pc:picChg>
        <pc:picChg chg="add mod">
          <ac:chgData name="Philippa Smith Ramirez" userId="S::philippa.smith@uc.cl::55ae9796-7e97-4665-ae42-2f34d3b2a58b" providerId="AD" clId="Web-{36D44C3D-54D3-D1AC-FC4F-78D27AC55F4F}" dt="2024-04-04T23:17:41.216" v="189" actId="14100"/>
          <ac:picMkLst>
            <pc:docMk/>
            <pc:sldMk cId="0" sldId="257"/>
            <ac:picMk id="6" creationId="{5D86CE16-C471-422F-332D-2091F8FDBC08}"/>
          </ac:picMkLst>
        </pc:picChg>
      </pc:sldChg>
      <pc:sldChg chg="addSp delSp modSp">
        <pc:chgData name="Philippa Smith Ramirez" userId="S::philippa.smith@uc.cl::55ae9796-7e97-4665-ae42-2f34d3b2a58b" providerId="AD" clId="Web-{36D44C3D-54D3-D1AC-FC4F-78D27AC55F4F}" dt="2024-04-04T23:36:59.904" v="255" actId="1076"/>
        <pc:sldMkLst>
          <pc:docMk/>
          <pc:sldMk cId="0" sldId="258"/>
        </pc:sldMkLst>
        <pc:spChg chg="add del mod">
          <ac:chgData name="Philippa Smith Ramirez" userId="S::philippa.smith@uc.cl::55ae9796-7e97-4665-ae42-2f34d3b2a58b" providerId="AD" clId="Web-{36D44C3D-54D3-D1AC-FC4F-78D27AC55F4F}" dt="2024-04-04T23:33:41.055" v="220"/>
          <ac:spMkLst>
            <pc:docMk/>
            <pc:sldMk cId="0" sldId="258"/>
            <ac:spMk id="3" creationId="{50D4E457-60BC-48C2-81EF-1585E8675CFD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9"/>
          <ac:spMkLst>
            <pc:docMk/>
            <pc:sldMk cId="0" sldId="258"/>
            <ac:spMk id="5" creationId="{4D24DB35-166A-3C46-7266-5113DCB89ABA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8"/>
          <ac:spMkLst>
            <pc:docMk/>
            <pc:sldMk cId="0" sldId="258"/>
            <ac:spMk id="7" creationId="{03D4EFC3-B3C6-D66F-DE68-DB8EC131B2B2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7"/>
          <ac:spMkLst>
            <pc:docMk/>
            <pc:sldMk cId="0" sldId="258"/>
            <ac:spMk id="9" creationId="{7A71B91E-4FD7-07C6-A58E-C77C38D4B581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6"/>
          <ac:spMkLst>
            <pc:docMk/>
            <pc:sldMk cId="0" sldId="258"/>
            <ac:spMk id="11" creationId="{FC0EEEE0-90DB-AE87-A81B-CC1F38D600AA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5"/>
          <ac:spMkLst>
            <pc:docMk/>
            <pc:sldMk cId="0" sldId="258"/>
            <ac:spMk id="13" creationId="{8B8884E3-ED21-F8F7-C8F9-90449E369273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4"/>
          <ac:spMkLst>
            <pc:docMk/>
            <pc:sldMk cId="0" sldId="258"/>
            <ac:spMk id="15" creationId="{BCEB7F5E-0E39-B604-66EB-D35F759E2295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3"/>
          <ac:spMkLst>
            <pc:docMk/>
            <pc:sldMk cId="0" sldId="258"/>
            <ac:spMk id="17" creationId="{F8D21B3B-46E0-B6D8-54BD-146DD75F3B61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2"/>
          <ac:spMkLst>
            <pc:docMk/>
            <pc:sldMk cId="0" sldId="258"/>
            <ac:spMk id="19" creationId="{FE87B117-699D-EFB4-3B66-3AE21692925A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1"/>
          <ac:spMkLst>
            <pc:docMk/>
            <pc:sldMk cId="0" sldId="258"/>
            <ac:spMk id="21" creationId="{ADBF9C51-DB76-7A6A-227B-FDA0E1A879B7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55" v="210"/>
          <ac:spMkLst>
            <pc:docMk/>
            <pc:sldMk cId="0" sldId="258"/>
            <ac:spMk id="23" creationId="{668FBAAC-0A66-FB46-E780-50EF66CAF039}"/>
          </ac:spMkLst>
        </pc:spChg>
        <pc:spChg chg="add del mod">
          <ac:chgData name="Philippa Smith Ramirez" userId="S::philippa.smith@uc.cl::55ae9796-7e97-4665-ae42-2f34d3b2a58b" providerId="AD" clId="Web-{36D44C3D-54D3-D1AC-FC4F-78D27AC55F4F}" dt="2024-04-04T23:33:41.039" v="209"/>
          <ac:spMkLst>
            <pc:docMk/>
            <pc:sldMk cId="0" sldId="258"/>
            <ac:spMk id="25" creationId="{31014A77-62F8-921F-C463-7F150564490A}"/>
          </ac:spMkLst>
        </pc:spChg>
        <pc:spChg chg="mod">
          <ac:chgData name="Philippa Smith Ramirez" userId="S::philippa.smith@uc.cl::55ae9796-7e97-4665-ae42-2f34d3b2a58b" providerId="AD" clId="Web-{36D44C3D-54D3-D1AC-FC4F-78D27AC55F4F}" dt="2024-04-04T23:36:06.746" v="250" actId="20577"/>
          <ac:spMkLst>
            <pc:docMk/>
            <pc:sldMk cId="0" sldId="258"/>
            <ac:spMk id="273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2.539" v="208"/>
          <ac:spMkLst>
            <pc:docMk/>
            <pc:sldMk cId="0" sldId="258"/>
            <ac:spMk id="274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2.211" v="207"/>
          <ac:spMkLst>
            <pc:docMk/>
            <pc:sldMk cId="0" sldId="258"/>
            <ac:spMk id="275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1.914" v="206"/>
          <ac:spMkLst>
            <pc:docMk/>
            <pc:sldMk cId="0" sldId="258"/>
            <ac:spMk id="276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1.601" v="205"/>
          <ac:spMkLst>
            <pc:docMk/>
            <pc:sldMk cId="0" sldId="258"/>
            <ac:spMk id="277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1.289" v="204"/>
          <ac:spMkLst>
            <pc:docMk/>
            <pc:sldMk cId="0" sldId="258"/>
            <ac:spMk id="278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0.961" v="203"/>
          <ac:spMkLst>
            <pc:docMk/>
            <pc:sldMk cId="0" sldId="258"/>
            <ac:spMk id="279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0.617" v="202"/>
          <ac:spMkLst>
            <pc:docMk/>
            <pc:sldMk cId="0" sldId="258"/>
            <ac:spMk id="280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30.289" v="201"/>
          <ac:spMkLst>
            <pc:docMk/>
            <pc:sldMk cId="0" sldId="258"/>
            <ac:spMk id="281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29.961" v="200"/>
          <ac:spMkLst>
            <pc:docMk/>
            <pc:sldMk cId="0" sldId="258"/>
            <ac:spMk id="282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29.619" v="199"/>
          <ac:spMkLst>
            <pc:docMk/>
            <pc:sldMk cId="0" sldId="258"/>
            <ac:spMk id="283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29.242" v="198"/>
          <ac:spMkLst>
            <pc:docMk/>
            <pc:sldMk cId="0" sldId="258"/>
            <ac:spMk id="284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33:28.867" v="197"/>
          <ac:spMkLst>
            <pc:docMk/>
            <pc:sldMk cId="0" sldId="258"/>
            <ac:spMk id="285" creationId="{00000000-0000-0000-0000-000000000000}"/>
          </ac:spMkLst>
        </pc:spChg>
        <pc:picChg chg="add mod">
          <ac:chgData name="Philippa Smith Ramirez" userId="S::philippa.smith@uc.cl::55ae9796-7e97-4665-ae42-2f34d3b2a58b" providerId="AD" clId="Web-{36D44C3D-54D3-D1AC-FC4F-78D27AC55F4F}" dt="2024-04-04T23:36:32.263" v="253" actId="1076"/>
          <ac:picMkLst>
            <pc:docMk/>
            <pc:sldMk cId="0" sldId="258"/>
            <ac:picMk id="26" creationId="{0D4A5252-6E24-5E72-AD8A-A0EB3A323F48}"/>
          </ac:picMkLst>
        </pc:picChg>
        <pc:picChg chg="add mod">
          <ac:chgData name="Philippa Smith Ramirez" userId="S::philippa.smith@uc.cl::55ae9796-7e97-4665-ae42-2f34d3b2a58b" providerId="AD" clId="Web-{36D44C3D-54D3-D1AC-FC4F-78D27AC55F4F}" dt="2024-04-04T23:36:59.904" v="255" actId="1076"/>
          <ac:picMkLst>
            <pc:docMk/>
            <pc:sldMk cId="0" sldId="258"/>
            <ac:picMk id="27" creationId="{FED64DB0-B449-B17A-8A81-72F20546C796}"/>
          </ac:picMkLst>
        </pc:picChg>
        <pc:picChg chg="del">
          <ac:chgData name="Philippa Smith Ramirez" userId="S::philippa.smith@uc.cl::55ae9796-7e97-4665-ae42-2f34d3b2a58b" providerId="AD" clId="Web-{36D44C3D-54D3-D1AC-FC4F-78D27AC55F4F}" dt="2024-04-04T23:33:28.539" v="196"/>
          <ac:picMkLst>
            <pc:docMk/>
            <pc:sldMk cId="0" sldId="258"/>
            <ac:picMk id="286" creationId="{00000000-0000-0000-0000-000000000000}"/>
          </ac:picMkLst>
        </pc:picChg>
      </pc:sldChg>
      <pc:sldChg chg="modSp">
        <pc:chgData name="Philippa Smith Ramirez" userId="S::philippa.smith@uc.cl::55ae9796-7e97-4665-ae42-2f34d3b2a58b" providerId="AD" clId="Web-{36D44C3D-54D3-D1AC-FC4F-78D27AC55F4F}" dt="2024-04-04T23:18:03.779" v="195" actId="20577"/>
        <pc:sldMkLst>
          <pc:docMk/>
          <pc:sldMk cId="0" sldId="260"/>
        </pc:sldMkLst>
        <pc:spChg chg="mod">
          <ac:chgData name="Philippa Smith Ramirez" userId="S::philippa.smith@uc.cl::55ae9796-7e97-4665-ae42-2f34d3b2a58b" providerId="AD" clId="Web-{36D44C3D-54D3-D1AC-FC4F-78D27AC55F4F}" dt="2024-04-04T23:18:03.779" v="195" actId="20577"/>
          <ac:spMkLst>
            <pc:docMk/>
            <pc:sldMk cId="0" sldId="260"/>
            <ac:spMk id="23" creationId="{78742D1B-866C-88AE-C8C9-EBC013FB8410}"/>
          </ac:spMkLst>
        </pc:spChg>
      </pc:sldChg>
      <pc:sldChg chg="addSp delSp modSp">
        <pc:chgData name="Philippa Smith Ramirez" userId="S::philippa.smith@uc.cl::55ae9796-7e97-4665-ae42-2f34d3b2a58b" providerId="AD" clId="Web-{36D44C3D-54D3-D1AC-FC4F-78D27AC55F4F}" dt="2024-04-04T23:16:05.151" v="178" actId="20577"/>
        <pc:sldMkLst>
          <pc:docMk/>
          <pc:sldMk cId="0" sldId="261"/>
        </pc:sldMkLst>
        <pc:spChg chg="add mod">
          <ac:chgData name="Philippa Smith Ramirez" userId="S::philippa.smith@uc.cl::55ae9796-7e97-4665-ae42-2f34d3b2a58b" providerId="AD" clId="Web-{36D44C3D-54D3-D1AC-FC4F-78D27AC55F4F}" dt="2024-04-04T23:14:10.445" v="56"/>
          <ac:spMkLst>
            <pc:docMk/>
            <pc:sldMk cId="0" sldId="261"/>
            <ac:spMk id="3" creationId="{7566F87A-0912-DF16-6EF1-3AC0E5B1B5CE}"/>
          </ac:spMkLst>
        </pc:spChg>
        <pc:spChg chg="mod">
          <ac:chgData name="Philippa Smith Ramirez" userId="S::philippa.smith@uc.cl::55ae9796-7e97-4665-ae42-2f34d3b2a58b" providerId="AD" clId="Web-{36D44C3D-54D3-D1AC-FC4F-78D27AC55F4F}" dt="2024-04-04T23:14:01.382" v="52" actId="1076"/>
          <ac:spMkLst>
            <pc:docMk/>
            <pc:sldMk cId="0" sldId="261"/>
            <ac:spMk id="312" creationId="{00000000-0000-0000-0000-000000000000}"/>
          </ac:spMkLst>
        </pc:spChg>
        <pc:spChg chg="del mod">
          <ac:chgData name="Philippa Smith Ramirez" userId="S::philippa.smith@uc.cl::55ae9796-7e97-4665-ae42-2f34d3b2a58b" providerId="AD" clId="Web-{36D44C3D-54D3-D1AC-FC4F-78D27AC55F4F}" dt="2024-04-04T23:16:05.151" v="178" actId="20577"/>
          <ac:spMkLst>
            <pc:docMk/>
            <pc:sldMk cId="0" sldId="261"/>
            <ac:spMk id="313" creationId="{00000000-0000-0000-0000-000000000000}"/>
          </ac:spMkLst>
        </pc:spChg>
        <pc:picChg chg="del">
          <ac:chgData name="Philippa Smith Ramirez" userId="S::philippa.smith@uc.cl::55ae9796-7e97-4665-ae42-2f34d3b2a58b" providerId="AD" clId="Web-{36D44C3D-54D3-D1AC-FC4F-78D27AC55F4F}" dt="2024-04-04T23:14:10.101" v="55"/>
          <ac:picMkLst>
            <pc:docMk/>
            <pc:sldMk cId="0" sldId="261"/>
            <ac:picMk id="314" creationId="{00000000-0000-0000-0000-000000000000}"/>
          </ac:picMkLst>
        </pc:picChg>
      </pc:sldChg>
      <pc:sldChg chg="del">
        <pc:chgData name="Philippa Smith Ramirez" userId="S::philippa.smith@uc.cl::55ae9796-7e97-4665-ae42-2f34d3b2a58b" providerId="AD" clId="Web-{36D44C3D-54D3-D1AC-FC4F-78D27AC55F4F}" dt="2024-04-04T23:45:56.137" v="287"/>
        <pc:sldMkLst>
          <pc:docMk/>
          <pc:sldMk cId="0" sldId="263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58.059" v="288"/>
        <pc:sldMkLst>
          <pc:docMk/>
          <pc:sldMk cId="0" sldId="265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50.090" v="286"/>
        <pc:sldMkLst>
          <pc:docMk/>
          <pc:sldMk cId="0" sldId="266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59.137" v="289"/>
        <pc:sldMkLst>
          <pc:docMk/>
          <pc:sldMk cId="0" sldId="267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47.309" v="285"/>
        <pc:sldMkLst>
          <pc:docMk/>
          <pc:sldMk cId="0" sldId="268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13.464" v="274"/>
        <pc:sldMkLst>
          <pc:docMk/>
          <pc:sldMk cId="0" sldId="269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9:03.455" v="383"/>
        <pc:sldMkLst>
          <pc:docMk/>
          <pc:sldMk cId="0" sldId="270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8:53.252" v="382"/>
        <pc:sldMkLst>
          <pc:docMk/>
          <pc:sldMk cId="0" sldId="271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45.903" v="284"/>
        <pc:sldMkLst>
          <pc:docMk/>
          <pc:sldMk cId="0" sldId="272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6:01.841" v="290"/>
        <pc:sldMkLst>
          <pc:docMk/>
          <pc:sldMk cId="0" sldId="273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43.840" v="283"/>
        <pc:sldMkLst>
          <pc:docMk/>
          <pc:sldMk cId="0" sldId="274"/>
        </pc:sldMkLst>
      </pc:sldChg>
      <pc:sldChg chg="delSp modSp">
        <pc:chgData name="Philippa Smith Ramirez" userId="S::philippa.smith@uc.cl::55ae9796-7e97-4665-ae42-2f34d3b2a58b" providerId="AD" clId="Web-{36D44C3D-54D3-D1AC-FC4F-78D27AC55F4F}" dt="2024-04-04T23:48:27.610" v="381" actId="20577"/>
        <pc:sldMkLst>
          <pc:docMk/>
          <pc:sldMk cId="0" sldId="275"/>
        </pc:sldMkLst>
        <pc:spChg chg="del">
          <ac:chgData name="Philippa Smith Ramirez" userId="S::philippa.smith@uc.cl::55ae9796-7e97-4665-ae42-2f34d3b2a58b" providerId="AD" clId="Web-{36D44C3D-54D3-D1AC-FC4F-78D27AC55F4F}" dt="2024-04-04T23:45:23.136" v="282"/>
          <ac:spMkLst>
            <pc:docMk/>
            <pc:sldMk cId="0" sldId="275"/>
            <ac:spMk id="625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45:23.136" v="281"/>
          <ac:spMkLst>
            <pc:docMk/>
            <pc:sldMk cId="0" sldId="275"/>
            <ac:spMk id="626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45:23.136" v="280"/>
          <ac:spMkLst>
            <pc:docMk/>
            <pc:sldMk cId="0" sldId="275"/>
            <ac:spMk id="627" creationId="{00000000-0000-0000-0000-000000000000}"/>
          </ac:spMkLst>
        </pc:spChg>
        <pc:spChg chg="mod">
          <ac:chgData name="Philippa Smith Ramirez" userId="S::philippa.smith@uc.cl::55ae9796-7e97-4665-ae42-2f34d3b2a58b" providerId="AD" clId="Web-{36D44C3D-54D3-D1AC-FC4F-78D27AC55F4F}" dt="2024-04-04T23:48:27.610" v="381" actId="20577"/>
          <ac:spMkLst>
            <pc:docMk/>
            <pc:sldMk cId="0" sldId="275"/>
            <ac:spMk id="629" creationId="{00000000-0000-0000-0000-000000000000}"/>
          </ac:spMkLst>
        </pc:spChg>
        <pc:spChg chg="del mod">
          <ac:chgData name="Philippa Smith Ramirez" userId="S::philippa.smith@uc.cl::55ae9796-7e97-4665-ae42-2f34d3b2a58b" providerId="AD" clId="Web-{36D44C3D-54D3-D1AC-FC4F-78D27AC55F4F}" dt="2024-04-04T23:45:23.136" v="279"/>
          <ac:spMkLst>
            <pc:docMk/>
            <pc:sldMk cId="0" sldId="275"/>
            <ac:spMk id="630" creationId="{00000000-0000-0000-0000-000000000000}"/>
          </ac:spMkLst>
        </pc:spChg>
        <pc:spChg chg="del">
          <ac:chgData name="Philippa Smith Ramirez" userId="S::philippa.smith@uc.cl::55ae9796-7e97-4665-ae42-2f34d3b2a58b" providerId="AD" clId="Web-{36D44C3D-54D3-D1AC-FC4F-78D27AC55F4F}" dt="2024-04-04T23:45:23.136" v="278"/>
          <ac:spMkLst>
            <pc:docMk/>
            <pc:sldMk cId="0" sldId="275"/>
            <ac:spMk id="635" creationId="{00000000-0000-0000-0000-000000000000}"/>
          </ac:spMkLst>
        </pc:spChg>
        <pc:grpChg chg="del">
          <ac:chgData name="Philippa Smith Ramirez" userId="S::philippa.smith@uc.cl::55ae9796-7e97-4665-ae42-2f34d3b2a58b" providerId="AD" clId="Web-{36D44C3D-54D3-D1AC-FC4F-78D27AC55F4F}" dt="2024-04-04T23:45:23.136" v="277"/>
          <ac:grpSpMkLst>
            <pc:docMk/>
            <pc:sldMk cId="0" sldId="275"/>
            <ac:grpSpMk id="636" creationId="{00000000-0000-0000-0000-000000000000}"/>
          </ac:grpSpMkLst>
        </pc:grpChg>
        <pc:grpChg chg="del">
          <ac:chgData name="Philippa Smith Ramirez" userId="S::philippa.smith@uc.cl::55ae9796-7e97-4665-ae42-2f34d3b2a58b" providerId="AD" clId="Web-{36D44C3D-54D3-D1AC-FC4F-78D27AC55F4F}" dt="2024-04-04T23:45:23.136" v="276"/>
          <ac:grpSpMkLst>
            <pc:docMk/>
            <pc:sldMk cId="0" sldId="275"/>
            <ac:grpSpMk id="641" creationId="{00000000-0000-0000-0000-000000000000}"/>
          </ac:grpSpMkLst>
        </pc:grpChg>
      </pc:sldChg>
      <pc:sldChg chg="del">
        <pc:chgData name="Philippa Smith Ramirez" userId="S::philippa.smith@uc.cl::55ae9796-7e97-4665-ae42-2f34d3b2a58b" providerId="AD" clId="Web-{36D44C3D-54D3-D1AC-FC4F-78D27AC55F4F}" dt="2024-04-04T23:45:12.511" v="273"/>
        <pc:sldMkLst>
          <pc:docMk/>
          <pc:sldMk cId="0" sldId="276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11.558" v="272"/>
        <pc:sldMkLst>
          <pc:docMk/>
          <pc:sldMk cId="0" sldId="277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11.136" v="271"/>
        <pc:sldMkLst>
          <pc:docMk/>
          <pc:sldMk cId="0" sldId="278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9.870" v="270"/>
        <pc:sldMkLst>
          <pc:docMk/>
          <pc:sldMk cId="0" sldId="279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9.074" v="269"/>
        <pc:sldMkLst>
          <pc:docMk/>
          <pc:sldMk cId="0" sldId="280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8.308" v="268"/>
        <pc:sldMkLst>
          <pc:docMk/>
          <pc:sldMk cId="0" sldId="281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7.449" v="267"/>
        <pc:sldMkLst>
          <pc:docMk/>
          <pc:sldMk cId="0" sldId="282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7.417" v="266"/>
        <pc:sldMkLst>
          <pc:docMk/>
          <pc:sldMk cId="0" sldId="283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4.870" v="265"/>
        <pc:sldMkLst>
          <pc:docMk/>
          <pc:sldMk cId="0" sldId="284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3.448" v="264"/>
        <pc:sldMkLst>
          <pc:docMk/>
          <pc:sldMk cId="0" sldId="285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2.667" v="263"/>
        <pc:sldMkLst>
          <pc:docMk/>
          <pc:sldMk cId="0" sldId="286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2.026" v="262"/>
        <pc:sldMkLst>
          <pc:docMk/>
          <pc:sldMk cId="0" sldId="287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1.151" v="261"/>
        <pc:sldMkLst>
          <pc:docMk/>
          <pc:sldMk cId="0" sldId="288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5:00.667" v="260"/>
        <pc:sldMkLst>
          <pc:docMk/>
          <pc:sldMk cId="0" sldId="289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4:57.339" v="257"/>
        <pc:sldMkLst>
          <pc:docMk/>
          <pc:sldMk cId="0" sldId="290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4:58.917" v="258"/>
        <pc:sldMkLst>
          <pc:docMk/>
          <pc:sldMk cId="0" sldId="291"/>
        </pc:sldMkLst>
      </pc:sldChg>
      <pc:sldChg chg="del">
        <pc:chgData name="Philippa Smith Ramirez" userId="S::philippa.smith@uc.cl::55ae9796-7e97-4665-ae42-2f34d3b2a58b" providerId="AD" clId="Web-{36D44C3D-54D3-D1AC-FC4F-78D27AC55F4F}" dt="2024-04-04T23:44:59.198" v="259"/>
        <pc:sldMkLst>
          <pc:docMk/>
          <pc:sldMk cId="0" sldId="292"/>
        </pc:sldMkLst>
      </pc:sldChg>
      <pc:sldChg chg="del">
        <pc:chgData name="Philippa Smith Ramirez" userId="S::philippa.smith@uc.cl::55ae9796-7e97-4665-ae42-2f34d3b2a58b" providerId="AD" clId="Web-{36D44C3D-54D3-D1AC-FC4F-78D27AC55F4F}" dt="2024-04-04T23:16:34.996" v="180"/>
        <pc:sldMkLst>
          <pc:docMk/>
          <pc:sldMk cId="0" sldId="293"/>
        </pc:sldMkLst>
      </pc:sldChg>
      <pc:sldChg chg="del">
        <pc:chgData name="Philippa Smith Ramirez" userId="S::philippa.smith@uc.cl::55ae9796-7e97-4665-ae42-2f34d3b2a58b" providerId="AD" clId="Web-{36D44C3D-54D3-D1AC-FC4F-78D27AC55F4F}" dt="2024-04-04T23:16:27.308" v="179"/>
        <pc:sldMkLst>
          <pc:docMk/>
          <pc:sldMk cId="0" sldId="294"/>
        </pc:sldMkLst>
      </pc:sldChg>
      <pc:sldChg chg="del">
        <pc:chgData name="Philippa Smith Ramirez" userId="S::philippa.smith@uc.cl::55ae9796-7e97-4665-ae42-2f34d3b2a58b" providerId="AD" clId="Web-{36D44C3D-54D3-D1AC-FC4F-78D27AC55F4F}" dt="2024-04-04T23:16:36.090" v="181"/>
        <pc:sldMkLst>
          <pc:docMk/>
          <pc:sldMk cId="0" sldId="295"/>
        </pc:sldMkLst>
      </pc:sldChg>
      <pc:sldChg chg="del">
        <pc:chgData name="Philippa Smith Ramirez" userId="S::philippa.smith@uc.cl::55ae9796-7e97-4665-ae42-2f34d3b2a58b" providerId="AD" clId="Web-{36D44C3D-54D3-D1AC-FC4F-78D27AC55F4F}" dt="2024-04-04T23:16:36.824" v="182"/>
        <pc:sldMkLst>
          <pc:docMk/>
          <pc:sldMk cId="0" sldId="296"/>
        </pc:sldMkLst>
      </pc:sldChg>
    </pc:docChg>
  </pc:docChgLst>
  <pc:docChgLst>
    <pc:chgData name="JOAQUÍN ALBERTO ASTABURUAGA CORDOVEZ" userId="S::jastaburuagac@uc.cl::404b2d5a-be82-41c9-96a1-44cdb3eea779" providerId="AD" clId="Web-{2DD288ED-4DA5-3830-699C-849F0D3D6B00}"/>
    <pc:docChg chg="delSld modSld">
      <pc:chgData name="JOAQUÍN ALBERTO ASTABURUAGA CORDOVEZ" userId="S::jastaburuagac@uc.cl::404b2d5a-be82-41c9-96a1-44cdb3eea779" providerId="AD" clId="Web-{2DD288ED-4DA5-3830-699C-849F0D3D6B00}" dt="2024-04-05T00:08:36.499" v="22" actId="20577"/>
      <pc:docMkLst>
        <pc:docMk/>
      </pc:docMkLst>
      <pc:sldChg chg="modSp">
        <pc:chgData name="JOAQUÍN ALBERTO ASTABURUAGA CORDOVEZ" userId="S::jastaburuagac@uc.cl::404b2d5a-be82-41c9-96a1-44cdb3eea779" providerId="AD" clId="Web-{2DD288ED-4DA5-3830-699C-849F0D3D6B00}" dt="2024-04-05T00:08:36.499" v="22" actId="20577"/>
        <pc:sldMkLst>
          <pc:docMk/>
          <pc:sldMk cId="0" sldId="256"/>
        </pc:sldMkLst>
        <pc:spChg chg="mod">
          <ac:chgData name="JOAQUÍN ALBERTO ASTABURUAGA CORDOVEZ" userId="S::jastaburuagac@uc.cl::404b2d5a-be82-41c9-96a1-44cdb3eea779" providerId="AD" clId="Web-{2DD288ED-4DA5-3830-699C-849F0D3D6B00}" dt="2024-04-05T00:08:36.499" v="22" actId="20577"/>
          <ac:spMkLst>
            <pc:docMk/>
            <pc:sldMk cId="0" sldId="256"/>
            <ac:spMk id="257" creationId="{00000000-0000-0000-0000-000000000000}"/>
          </ac:spMkLst>
        </pc:spChg>
      </pc:sldChg>
      <pc:sldChg chg="modSp">
        <pc:chgData name="JOAQUÍN ALBERTO ASTABURUAGA CORDOVEZ" userId="S::jastaburuagac@uc.cl::404b2d5a-be82-41c9-96a1-44cdb3eea779" providerId="AD" clId="Web-{2DD288ED-4DA5-3830-699C-849F0D3D6B00}" dt="2024-04-04T23:50:08.772" v="19" actId="20577"/>
        <pc:sldMkLst>
          <pc:docMk/>
          <pc:sldMk cId="0" sldId="260"/>
        </pc:sldMkLst>
        <pc:spChg chg="mod">
          <ac:chgData name="JOAQUÍN ALBERTO ASTABURUAGA CORDOVEZ" userId="S::jastaburuagac@uc.cl::404b2d5a-be82-41c9-96a1-44cdb3eea779" providerId="AD" clId="Web-{2DD288ED-4DA5-3830-699C-849F0D3D6B00}" dt="2024-04-04T23:50:04.787" v="17" actId="1076"/>
          <ac:spMkLst>
            <pc:docMk/>
            <pc:sldMk cId="0" sldId="260"/>
            <ac:spMk id="17" creationId="{4C21DAC7-C9E2-78F5-AEBA-293A5E2EE947}"/>
          </ac:spMkLst>
        </pc:spChg>
        <pc:spChg chg="mod">
          <ac:chgData name="JOAQUÍN ALBERTO ASTABURUAGA CORDOVEZ" userId="S::jastaburuagac@uc.cl::404b2d5a-be82-41c9-96a1-44cdb3eea779" providerId="AD" clId="Web-{2DD288ED-4DA5-3830-699C-849F0D3D6B00}" dt="2024-04-04T23:50:08.772" v="19" actId="20577"/>
          <ac:spMkLst>
            <pc:docMk/>
            <pc:sldMk cId="0" sldId="260"/>
            <ac:spMk id="302" creationId="{00000000-0000-0000-0000-000000000000}"/>
          </ac:spMkLst>
        </pc:spChg>
      </pc:sldChg>
      <pc:sldChg chg="del">
        <pc:chgData name="JOAQUÍN ALBERTO ASTABURUAGA CORDOVEZ" userId="S::jastaburuagac@uc.cl::404b2d5a-be82-41c9-96a1-44cdb3eea779" providerId="AD" clId="Web-{2DD288ED-4DA5-3830-699C-849F0D3D6B00}" dt="2024-04-04T23:49:09.301" v="0"/>
        <pc:sldMkLst>
          <pc:docMk/>
          <pc:sldMk cId="0" sldId="262"/>
        </pc:sldMkLst>
      </pc:sldChg>
      <pc:sldChg chg="modSp">
        <pc:chgData name="JOAQUÍN ALBERTO ASTABURUAGA CORDOVEZ" userId="S::jastaburuagac@uc.cl::404b2d5a-be82-41c9-96a1-44cdb3eea779" providerId="AD" clId="Web-{2DD288ED-4DA5-3830-699C-849F0D3D6B00}" dt="2024-04-04T23:49:18.833" v="8" actId="20577"/>
        <pc:sldMkLst>
          <pc:docMk/>
          <pc:sldMk cId="0" sldId="275"/>
        </pc:sldMkLst>
        <pc:spChg chg="mod">
          <ac:chgData name="JOAQUÍN ALBERTO ASTABURUAGA CORDOVEZ" userId="S::jastaburuagac@uc.cl::404b2d5a-be82-41c9-96a1-44cdb3eea779" providerId="AD" clId="Web-{2DD288ED-4DA5-3830-699C-849F0D3D6B00}" dt="2024-04-04T23:49:18.833" v="8" actId="20577"/>
          <ac:spMkLst>
            <pc:docMk/>
            <pc:sldMk cId="0" sldId="275"/>
            <ac:spMk id="628" creationId="{00000000-0000-0000-0000-000000000000}"/>
          </ac:spMkLst>
        </pc:spChg>
      </pc:sldChg>
      <pc:sldChg chg="modSp">
        <pc:chgData name="JOAQUÍN ALBERTO ASTABURUAGA CORDOVEZ" userId="S::jastaburuagac@uc.cl::404b2d5a-be82-41c9-96a1-44cdb3eea779" providerId="AD" clId="Web-{2DD288ED-4DA5-3830-699C-849F0D3D6B00}" dt="2024-04-04T23:49:52.318" v="16" actId="20577"/>
        <pc:sldMkLst>
          <pc:docMk/>
          <pc:sldMk cId="1626490997" sldId="297"/>
        </pc:sldMkLst>
        <pc:spChg chg="mod">
          <ac:chgData name="JOAQUÍN ALBERTO ASTABURUAGA CORDOVEZ" userId="S::jastaburuagac@uc.cl::404b2d5a-be82-41c9-96a1-44cdb3eea779" providerId="AD" clId="Web-{2DD288ED-4DA5-3830-699C-849F0D3D6B00}" dt="2024-04-04T23:49:52.318" v="16" actId="20577"/>
          <ac:spMkLst>
            <pc:docMk/>
            <pc:sldMk cId="1626490997" sldId="297"/>
            <ac:spMk id="322" creationId="{00000000-0000-0000-0000-000000000000}"/>
          </ac:spMkLst>
        </pc:spChg>
        <pc:spChg chg="mod">
          <ac:chgData name="JOAQUÍN ALBERTO ASTABURUAGA CORDOVEZ" userId="S::jastaburuagac@uc.cl::404b2d5a-be82-41c9-96a1-44cdb3eea779" providerId="AD" clId="Web-{2DD288ED-4DA5-3830-699C-849F0D3D6B00}" dt="2024-04-04T23:49:45.521" v="10" actId="20577"/>
          <ac:spMkLst>
            <pc:docMk/>
            <pc:sldMk cId="1626490997" sldId="297"/>
            <ac:spMk id="324" creationId="{00000000-0000-0000-0000-000000000000}"/>
          </ac:spMkLst>
        </pc:spChg>
      </pc:sldChg>
    </pc:docChg>
  </pc:docChgLst>
  <pc:docChgLst>
    <pc:chgData name="Laura Isabel Valdés Witkoski" userId="S::lvalds@uc.cl::3575e99a-b9f4-4efc-8b02-72cdccb5cc3f" providerId="AD" clId="Web-{8B503C44-130D-19CB-C2E5-6DB287974508}"/>
    <pc:docChg chg="addSld delSld modSld sldOrd">
      <pc:chgData name="Laura Isabel Valdés Witkoski" userId="S::lvalds@uc.cl::3575e99a-b9f4-4efc-8b02-72cdccb5cc3f" providerId="AD" clId="Web-{8B503C44-130D-19CB-C2E5-6DB287974508}" dt="2024-04-05T00:08:51.160" v="1467" actId="1076"/>
      <pc:docMkLst>
        <pc:docMk/>
      </pc:docMkLst>
      <pc:sldChg chg="addSp delSp modSp">
        <pc:chgData name="Laura Isabel Valdés Witkoski" userId="S::lvalds@uc.cl::3575e99a-b9f4-4efc-8b02-72cdccb5cc3f" providerId="AD" clId="Web-{8B503C44-130D-19CB-C2E5-6DB287974508}" dt="2024-04-04T22:40:31.937" v="27" actId="1076"/>
        <pc:sldMkLst>
          <pc:docMk/>
          <pc:sldMk cId="0" sldId="256"/>
        </pc:sldMkLst>
        <pc:spChg chg="add del mod">
          <ac:chgData name="Laura Isabel Valdés Witkoski" userId="S::lvalds@uc.cl::3575e99a-b9f4-4efc-8b02-72cdccb5cc3f" providerId="AD" clId="Web-{8B503C44-130D-19CB-C2E5-6DB287974508}" dt="2024-04-04T22:39:51.483" v="15"/>
          <ac:spMkLst>
            <pc:docMk/>
            <pc:sldMk cId="0" sldId="256"/>
            <ac:spMk id="3" creationId="{F4130841-525C-DE32-8276-D7273F56887C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2:39:33.436" v="13"/>
          <ac:spMkLst>
            <pc:docMk/>
            <pc:sldMk cId="0" sldId="256"/>
            <ac:spMk id="256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2:40:02.795" v="21" actId="14100"/>
          <ac:spMkLst>
            <pc:docMk/>
            <pc:sldMk cId="0" sldId="256"/>
            <ac:spMk id="257" creationId="{00000000-0000-0000-0000-000000000000}"/>
          </ac:spMkLst>
        </pc:spChg>
        <pc:picChg chg="add del mod">
          <ac:chgData name="Laura Isabel Valdés Witkoski" userId="S::lvalds@uc.cl::3575e99a-b9f4-4efc-8b02-72cdccb5cc3f" providerId="AD" clId="Web-{8B503C44-130D-19CB-C2E5-6DB287974508}" dt="2024-04-04T22:40:25.780" v="24"/>
          <ac:picMkLst>
            <pc:docMk/>
            <pc:sldMk cId="0" sldId="256"/>
            <ac:picMk id="4" creationId="{8E529E81-A878-7C89-04D0-A64C0EBBE4EC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2:40:31.937" v="27" actId="1076"/>
          <ac:picMkLst>
            <pc:docMk/>
            <pc:sldMk cId="0" sldId="256"/>
            <ac:picMk id="5" creationId="{932DBA3B-3447-7F06-EC78-2DDD8A727A66}"/>
          </ac:picMkLst>
        </pc:picChg>
      </pc:sldChg>
      <pc:sldChg chg="ord">
        <pc:chgData name="Laura Isabel Valdés Witkoski" userId="S::lvalds@uc.cl::3575e99a-b9f4-4efc-8b02-72cdccb5cc3f" providerId="AD" clId="Web-{8B503C44-130D-19CB-C2E5-6DB287974508}" dt="2024-04-04T23:40:06.597" v="994"/>
        <pc:sldMkLst>
          <pc:docMk/>
          <pc:sldMk cId="0" sldId="257"/>
        </pc:sldMkLst>
      </pc:sldChg>
      <pc:sldChg chg="del ord">
        <pc:chgData name="Laura Isabel Valdés Witkoski" userId="S::lvalds@uc.cl::3575e99a-b9f4-4efc-8b02-72cdccb5cc3f" providerId="AD" clId="Web-{8B503C44-130D-19CB-C2E5-6DB287974508}" dt="2024-04-04T23:50:54.411" v="1458"/>
        <pc:sldMkLst>
          <pc:docMk/>
          <pc:sldMk cId="0" sldId="258"/>
        </pc:sldMkLst>
      </pc:sldChg>
      <pc:sldChg chg="addSp delSp modSp">
        <pc:chgData name="Laura Isabel Valdés Witkoski" userId="S::lvalds@uc.cl::3575e99a-b9f4-4efc-8b02-72cdccb5cc3f" providerId="AD" clId="Web-{8B503C44-130D-19CB-C2E5-6DB287974508}" dt="2024-04-04T23:17:06.122" v="505" actId="1076"/>
        <pc:sldMkLst>
          <pc:docMk/>
          <pc:sldMk cId="0" sldId="259"/>
        </pc:sldMkLst>
        <pc:spChg chg="add mod">
          <ac:chgData name="Laura Isabel Valdés Witkoski" userId="S::lvalds@uc.cl::3575e99a-b9f4-4efc-8b02-72cdccb5cc3f" providerId="AD" clId="Web-{8B503C44-130D-19CB-C2E5-6DB287974508}" dt="2024-04-04T23:17:03.559" v="504" actId="20577"/>
          <ac:spMkLst>
            <pc:docMk/>
            <pc:sldMk cId="0" sldId="259"/>
            <ac:spMk id="3" creationId="{17F99A08-E564-6E97-984E-69C5D5D4A043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7:06.122" v="505" actId="1076"/>
          <ac:spMkLst>
            <pc:docMk/>
            <pc:sldMk cId="0" sldId="259"/>
            <ac:spMk id="5" creationId="{080785C2-D182-D204-9E2C-EB53E2C059A9}"/>
          </ac:spMkLst>
        </pc:spChg>
        <pc:spChg chg="add del">
          <ac:chgData name="Laura Isabel Valdés Witkoski" userId="S::lvalds@uc.cl::3575e99a-b9f4-4efc-8b02-72cdccb5cc3f" providerId="AD" clId="Web-{8B503C44-130D-19CB-C2E5-6DB287974508}" dt="2024-04-04T23:07:27.059" v="312"/>
          <ac:spMkLst>
            <pc:docMk/>
            <pc:sldMk cId="0" sldId="259"/>
            <ac:spMk id="7" creationId="{4F43C375-D699-7BAD-9151-68B580770603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09:06.905" v="333"/>
          <ac:spMkLst>
            <pc:docMk/>
            <pc:sldMk cId="0" sldId="259"/>
            <ac:spMk id="9" creationId="{E089A577-4BBE-D781-4C2D-C76BBB7DAD71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09:08.999" v="334"/>
          <ac:spMkLst>
            <pc:docMk/>
            <pc:sldMk cId="0" sldId="259"/>
            <ac:spMk id="11" creationId="{D8A29B25-5208-B9BE-4881-3F06C024D09B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1:42.957" v="358" actId="1076"/>
          <ac:spMkLst>
            <pc:docMk/>
            <pc:sldMk cId="0" sldId="259"/>
            <ac:spMk id="15" creationId="{04FECEF2-9816-FC9F-3E74-69AFF2D1C762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11:37.222" v="357"/>
          <ac:spMkLst>
            <pc:docMk/>
            <pc:sldMk cId="0" sldId="259"/>
            <ac:spMk id="17" creationId="{B831B8AC-B50C-28B1-5F7E-4DBDBD76AA64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2:23.270" v="378" actId="20577"/>
          <ac:spMkLst>
            <pc:docMk/>
            <pc:sldMk cId="0" sldId="259"/>
            <ac:spMk id="19" creationId="{773D44EC-DBA6-E283-5191-DBB5466A9177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2:42.724" v="392" actId="1076"/>
          <ac:spMkLst>
            <pc:docMk/>
            <pc:sldMk cId="0" sldId="259"/>
            <ac:spMk id="21" creationId="{455B2441-A40D-05FB-E446-08FFFE3670F7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09:00.811" v="331"/>
          <ac:spMkLst>
            <pc:docMk/>
            <pc:sldMk cId="0" sldId="259"/>
            <ac:spMk id="291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07:19.684" v="309"/>
          <ac:spMkLst>
            <pc:docMk/>
            <pc:sldMk cId="0" sldId="259"/>
            <ac:spMk id="292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09:03.780" v="332"/>
          <ac:spMkLst>
            <pc:docMk/>
            <pc:sldMk cId="0" sldId="259"/>
            <ac:spMk id="293" creationId="{00000000-0000-0000-0000-000000000000}"/>
          </ac:spMkLst>
        </pc:spChg>
        <pc:picChg chg="add mod">
          <ac:chgData name="Laura Isabel Valdés Witkoski" userId="S::lvalds@uc.cl::3575e99a-b9f4-4efc-8b02-72cdccb5cc3f" providerId="AD" clId="Web-{8B503C44-130D-19CB-C2E5-6DB287974508}" dt="2024-04-04T23:12:55.599" v="395" actId="1076"/>
          <ac:picMkLst>
            <pc:docMk/>
            <pc:sldMk cId="0" sldId="259"/>
            <ac:picMk id="12" creationId="{363EC3F9-4DCB-DA27-C479-9958BD7659FB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12:59.849" v="397" actId="1076"/>
          <ac:picMkLst>
            <pc:docMk/>
            <pc:sldMk cId="0" sldId="259"/>
            <ac:picMk id="13" creationId="{A9CDEAD9-B6CB-3173-9520-4DA358776BA6}"/>
          </ac:picMkLst>
        </pc:picChg>
      </pc:sldChg>
      <pc:sldChg chg="addSp delSp modSp ord">
        <pc:chgData name="Laura Isabel Valdés Witkoski" userId="S::lvalds@uc.cl::3575e99a-b9f4-4efc-8b02-72cdccb5cc3f" providerId="AD" clId="Web-{8B503C44-130D-19CB-C2E5-6DB287974508}" dt="2024-04-05T00:08:51.160" v="1467" actId="1076"/>
        <pc:sldMkLst>
          <pc:docMk/>
          <pc:sldMk cId="0" sldId="260"/>
        </pc:sldMkLst>
        <pc:spChg chg="add del mod">
          <ac:chgData name="Laura Isabel Valdés Witkoski" userId="S::lvalds@uc.cl::3575e99a-b9f4-4efc-8b02-72cdccb5cc3f" providerId="AD" clId="Web-{8B503C44-130D-19CB-C2E5-6DB287974508}" dt="2024-04-04T22:52:43.847" v="214"/>
          <ac:spMkLst>
            <pc:docMk/>
            <pc:sldMk cId="0" sldId="260"/>
            <ac:spMk id="3" creationId="{50D8E52F-0DB6-5715-99B5-AD81A3F8321E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2:58:14.872" v="220"/>
          <ac:spMkLst>
            <pc:docMk/>
            <pc:sldMk cId="0" sldId="260"/>
            <ac:spMk id="5" creationId="{ED25A7FB-D2EF-3A3D-1BA7-161224BC8AE4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05:34.337" v="294"/>
          <ac:spMkLst>
            <pc:docMk/>
            <pc:sldMk cId="0" sldId="260"/>
            <ac:spMk id="15" creationId="{C76D7C99-2975-E887-BCFE-8F21EF4F4006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5T00:08:51.160" v="1467" actId="1076"/>
          <ac:spMkLst>
            <pc:docMk/>
            <pc:sldMk cId="0" sldId="260"/>
            <ac:spMk id="17" creationId="{4C21DAC7-C9E2-78F5-AEBA-293A5E2EE947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05:48.103" v="308"/>
          <ac:spMkLst>
            <pc:docMk/>
            <pc:sldMk cId="0" sldId="260"/>
            <ac:spMk id="19" creationId="{667F33DF-5205-D1B4-0E30-08BDCE0F3279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3:59.007" v="419" actId="1076"/>
          <ac:spMkLst>
            <pc:docMk/>
            <pc:sldMk cId="0" sldId="260"/>
            <ac:spMk id="21" creationId="{5A692EBD-8B84-B00E-649D-0C1FD10ED864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4:33.164" v="455" actId="1076"/>
          <ac:spMkLst>
            <pc:docMk/>
            <pc:sldMk cId="0" sldId="260"/>
            <ac:spMk id="23" creationId="{78742D1B-866C-88AE-C8C9-EBC013FB8410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14:21.414" v="448" actId="1076"/>
          <ac:spMkLst>
            <pc:docMk/>
            <pc:sldMk cId="0" sldId="260"/>
            <ac:spMk id="25" creationId="{57638964-D8C1-BFBF-FEF1-13608B63DBB8}"/>
          </ac:spMkLst>
        </pc:spChg>
        <pc:spChg chg="del mod">
          <ac:chgData name="Laura Isabel Valdés Witkoski" userId="S::lvalds@uc.cl::3575e99a-b9f4-4efc-8b02-72cdccb5cc3f" providerId="AD" clId="Web-{8B503C44-130D-19CB-C2E5-6DB287974508}" dt="2024-04-04T22:52:57.442" v="219"/>
          <ac:spMkLst>
            <pc:docMk/>
            <pc:sldMk cId="0" sldId="260"/>
            <ac:spMk id="301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16:48.668" v="489" actId="20577"/>
          <ac:spMkLst>
            <pc:docMk/>
            <pc:sldMk cId="0" sldId="260"/>
            <ac:spMk id="302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2:52:29.410" v="180"/>
          <ac:spMkLst>
            <pc:docMk/>
            <pc:sldMk cId="0" sldId="260"/>
            <ac:spMk id="303" creationId="{00000000-0000-0000-0000-000000000000}"/>
          </ac:spMkLst>
        </pc:spChg>
        <pc:picChg chg="add del mod modCrop">
          <ac:chgData name="Laura Isabel Valdés Witkoski" userId="S::lvalds@uc.cl::3575e99a-b9f4-4efc-8b02-72cdccb5cc3f" providerId="AD" clId="Web-{8B503C44-130D-19CB-C2E5-6DB287974508}" dt="2024-04-04T22:59:10.920" v="237"/>
          <ac:picMkLst>
            <pc:docMk/>
            <pc:sldMk cId="0" sldId="260"/>
            <ac:picMk id="6" creationId="{889CD244-0E92-3978-FA68-D8C795B0296D}"/>
          </ac:picMkLst>
        </pc:picChg>
        <pc:picChg chg="add del mod">
          <ac:chgData name="Laura Isabel Valdés Witkoski" userId="S::lvalds@uc.cl::3575e99a-b9f4-4efc-8b02-72cdccb5cc3f" providerId="AD" clId="Web-{8B503C44-130D-19CB-C2E5-6DB287974508}" dt="2024-04-04T22:59:16.608" v="239"/>
          <ac:picMkLst>
            <pc:docMk/>
            <pc:sldMk cId="0" sldId="260"/>
            <ac:picMk id="7" creationId="{FD1D54BB-1DC1-CE4C-4E55-1E1237847816}"/>
          </ac:picMkLst>
        </pc:picChg>
        <pc:picChg chg="add del mod">
          <ac:chgData name="Laura Isabel Valdés Witkoski" userId="S::lvalds@uc.cl::3575e99a-b9f4-4efc-8b02-72cdccb5cc3f" providerId="AD" clId="Web-{8B503C44-130D-19CB-C2E5-6DB287974508}" dt="2024-04-04T22:59:34.609" v="245"/>
          <ac:picMkLst>
            <pc:docMk/>
            <pc:sldMk cId="0" sldId="260"/>
            <ac:picMk id="8" creationId="{43E1444D-00C0-4929-A624-B899104E9E19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13:29.147" v="400" actId="1076"/>
          <ac:picMkLst>
            <pc:docMk/>
            <pc:sldMk cId="0" sldId="260"/>
            <ac:picMk id="9" creationId="{F0A79A93-9FC2-F7C9-8D1B-03C3A8C38BF4}"/>
          </ac:picMkLst>
        </pc:picChg>
        <pc:picChg chg="add del mod">
          <ac:chgData name="Laura Isabel Valdés Witkoski" userId="S::lvalds@uc.cl::3575e99a-b9f4-4efc-8b02-72cdccb5cc3f" providerId="AD" clId="Web-{8B503C44-130D-19CB-C2E5-6DB287974508}" dt="2024-04-04T23:00:22.907" v="255"/>
          <ac:picMkLst>
            <pc:docMk/>
            <pc:sldMk cId="0" sldId="260"/>
            <ac:picMk id="10" creationId="{7E770A02-3DAF-F7B5-827D-E45325DF2570}"/>
          </ac:picMkLst>
        </pc:picChg>
        <pc:picChg chg="add del mod">
          <ac:chgData name="Laura Isabel Valdés Witkoski" userId="S::lvalds@uc.cl::3575e99a-b9f4-4efc-8b02-72cdccb5cc3f" providerId="AD" clId="Web-{8B503C44-130D-19CB-C2E5-6DB287974508}" dt="2024-04-04T23:03:44.444" v="261"/>
          <ac:picMkLst>
            <pc:docMk/>
            <pc:sldMk cId="0" sldId="260"/>
            <ac:picMk id="11" creationId="{302AF335-F855-F2F1-0E5E-CB01F4F66518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14:27.680" v="454" actId="1076"/>
          <ac:picMkLst>
            <pc:docMk/>
            <pc:sldMk cId="0" sldId="260"/>
            <ac:picMk id="12" creationId="{94C93493-AEDD-76CE-AD15-00E1BDED86CC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13:30.975" v="401" actId="1076"/>
          <ac:picMkLst>
            <pc:docMk/>
            <pc:sldMk cId="0" sldId="260"/>
            <ac:picMk id="13" creationId="{DC3E7066-6EF8-62F5-20E5-BB76C3E36686}"/>
          </ac:picMkLst>
        </pc:picChg>
      </pc:sldChg>
      <pc:sldChg chg="modSp del ord">
        <pc:chgData name="Laura Isabel Valdés Witkoski" userId="S::lvalds@uc.cl::3575e99a-b9f4-4efc-8b02-72cdccb5cc3f" providerId="AD" clId="Web-{8B503C44-130D-19CB-C2E5-6DB287974508}" dt="2024-04-04T23:47:01.827" v="1220"/>
        <pc:sldMkLst>
          <pc:docMk/>
          <pc:sldMk cId="0" sldId="261"/>
        </pc:sldMkLst>
        <pc:spChg chg="mod">
          <ac:chgData name="Laura Isabel Valdés Witkoski" userId="S::lvalds@uc.cl::3575e99a-b9f4-4efc-8b02-72cdccb5cc3f" providerId="AD" clId="Web-{8B503C44-130D-19CB-C2E5-6DB287974508}" dt="2024-04-04T23:41:21.989" v="1017" actId="1076"/>
          <ac:spMkLst>
            <pc:docMk/>
            <pc:sldMk cId="0" sldId="261"/>
            <ac:spMk id="312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41:30.224" v="1018" actId="20577"/>
          <ac:spMkLst>
            <pc:docMk/>
            <pc:sldMk cId="0" sldId="261"/>
            <ac:spMk id="313" creationId="{00000000-0000-0000-0000-000000000000}"/>
          </ac:spMkLst>
        </pc:spChg>
        <pc:picChg chg="mod">
          <ac:chgData name="Laura Isabel Valdés Witkoski" userId="S::lvalds@uc.cl::3575e99a-b9f4-4efc-8b02-72cdccb5cc3f" providerId="AD" clId="Web-{8B503C44-130D-19CB-C2E5-6DB287974508}" dt="2024-04-04T23:41:35.458" v="1020" actId="14100"/>
          <ac:picMkLst>
            <pc:docMk/>
            <pc:sldMk cId="0" sldId="261"/>
            <ac:picMk id="311" creationId="{00000000-0000-0000-0000-000000000000}"/>
          </ac:picMkLst>
        </pc:picChg>
      </pc:sldChg>
      <pc:sldChg chg="modSp">
        <pc:chgData name="Laura Isabel Valdés Witkoski" userId="S::lvalds@uc.cl::3575e99a-b9f4-4efc-8b02-72cdccb5cc3f" providerId="AD" clId="Web-{8B503C44-130D-19CB-C2E5-6DB287974508}" dt="2024-04-04T23:36:50.701" v="890" actId="1076"/>
        <pc:sldMkLst>
          <pc:docMk/>
          <pc:sldMk cId="0" sldId="262"/>
        </pc:sldMkLst>
        <pc:grpChg chg="mod">
          <ac:chgData name="Laura Isabel Valdés Witkoski" userId="S::lvalds@uc.cl::3575e99a-b9f4-4efc-8b02-72cdccb5cc3f" providerId="AD" clId="Web-{8B503C44-130D-19CB-C2E5-6DB287974508}" dt="2024-04-04T23:36:50.701" v="890" actId="1076"/>
          <ac:grpSpMkLst>
            <pc:docMk/>
            <pc:sldMk cId="0" sldId="262"/>
            <ac:grpSpMk id="333" creationId="{00000000-0000-0000-0000-000000000000}"/>
          </ac:grpSpMkLst>
        </pc:grpChg>
      </pc:sldChg>
      <pc:sldChg chg="addSp delSp modSp ord">
        <pc:chgData name="Laura Isabel Valdés Witkoski" userId="S::lvalds@uc.cl::3575e99a-b9f4-4efc-8b02-72cdccb5cc3f" providerId="AD" clId="Web-{8B503C44-130D-19CB-C2E5-6DB287974508}" dt="2024-04-04T23:39:26.158" v="992"/>
        <pc:sldMkLst>
          <pc:docMk/>
          <pc:sldMk cId="0" sldId="264"/>
        </pc:sldMkLst>
        <pc:spChg chg="add del mod">
          <ac:chgData name="Laura Isabel Valdés Witkoski" userId="S::lvalds@uc.cl::3575e99a-b9f4-4efc-8b02-72cdccb5cc3f" providerId="AD" clId="Web-{8B503C44-130D-19CB-C2E5-6DB287974508}" dt="2024-04-04T23:32:34.787" v="797"/>
          <ac:spMkLst>
            <pc:docMk/>
            <pc:sldMk cId="0" sldId="264"/>
            <ac:spMk id="3" creationId="{D56D68ED-E44F-50AF-96A4-A9535CF1484A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32:54.163" v="803"/>
          <ac:spMkLst>
            <pc:docMk/>
            <pc:sldMk cId="0" sldId="264"/>
            <ac:spMk id="5" creationId="{C8FD4561-1C54-773F-FBF1-1A6DD2FE2D4E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33:13.695" v="809"/>
          <ac:spMkLst>
            <pc:docMk/>
            <pc:sldMk cId="0" sldId="264"/>
            <ac:spMk id="7" creationId="{8F522AE0-675A-734B-FA17-D510C1B6E473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35:13.760" v="867"/>
          <ac:spMkLst>
            <pc:docMk/>
            <pc:sldMk cId="0" sldId="264"/>
            <ac:spMk id="9" creationId="{2C71E984-633B-957A-F517-DF4CD3F0678F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33:23.304" v="811"/>
          <ac:spMkLst>
            <pc:docMk/>
            <pc:sldMk cId="0" sldId="264"/>
            <ac:spMk id="11" creationId="{3D82CF5C-BCB7-299C-79B9-94F1F9089BCE}"/>
          </ac:spMkLst>
        </pc:spChg>
        <pc:spChg chg="add del mod">
          <ac:chgData name="Laura Isabel Valdés Witkoski" userId="S::lvalds@uc.cl::3575e99a-b9f4-4efc-8b02-72cdccb5cc3f" providerId="AD" clId="Web-{8B503C44-130D-19CB-C2E5-6DB287974508}" dt="2024-04-04T23:33:29.148" v="812"/>
          <ac:spMkLst>
            <pc:docMk/>
            <pc:sldMk cId="0" sldId="264"/>
            <ac:spMk id="13" creationId="{B9063B0B-DF45-66EA-3F68-4A67F28AB61A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7:09.326" v="895" actId="1076"/>
          <ac:spMkLst>
            <pc:docMk/>
            <pc:sldMk cId="0" sldId="264"/>
            <ac:spMk id="15" creationId="{946C7A00-55A9-1539-A59D-24795F3FF181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7:11.232" v="896" actId="1076"/>
          <ac:spMkLst>
            <pc:docMk/>
            <pc:sldMk cId="0" sldId="264"/>
            <ac:spMk id="17" creationId="{782652B9-754D-9A5A-3FEB-6282F8FACF75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8:38.672" v="949" actId="14100"/>
          <ac:spMkLst>
            <pc:docMk/>
            <pc:sldMk cId="0" sldId="264"/>
            <ac:spMk id="19" creationId="{1E6BF8D7-19B3-AB9B-B340-34B8BE13ABE2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8:21.250" v="943" actId="1076"/>
          <ac:spMkLst>
            <pc:docMk/>
            <pc:sldMk cId="0" sldId="264"/>
            <ac:spMk id="21" creationId="{4038CDE7-EE9B-41B7-BBA8-DDF919CB4D72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8:43.922" v="959" actId="20577"/>
          <ac:spMkLst>
            <pc:docMk/>
            <pc:sldMk cId="0" sldId="264"/>
            <ac:spMk id="22" creationId="{F20B1C8F-4C4A-77CF-4BE6-7ACEC4B403DA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38:52.532" v="961" actId="1076"/>
          <ac:spMkLst>
            <pc:docMk/>
            <pc:sldMk cId="0" sldId="264"/>
            <ac:spMk id="23" creationId="{8F68F71D-C3A4-E9E7-9B68-A60BB6FE8E49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3:16.148" v="810"/>
          <ac:spMkLst>
            <pc:docMk/>
            <pc:sldMk cId="0" sldId="264"/>
            <ac:spMk id="373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9:01.282" v="988" actId="1076"/>
          <ac:spMkLst>
            <pc:docMk/>
            <pc:sldMk cId="0" sldId="264"/>
            <ac:spMk id="374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2:27.225" v="795"/>
          <ac:spMkLst>
            <pc:docMk/>
            <pc:sldMk cId="0" sldId="264"/>
            <ac:spMk id="375" creationId="{00000000-0000-0000-0000-000000000000}"/>
          </ac:spMkLst>
        </pc:spChg>
        <pc:spChg chg="del mod">
          <ac:chgData name="Laura Isabel Valdés Witkoski" userId="S::lvalds@uc.cl::3575e99a-b9f4-4efc-8b02-72cdccb5cc3f" providerId="AD" clId="Web-{8B503C44-130D-19CB-C2E5-6DB287974508}" dt="2024-04-04T23:32:45.413" v="800"/>
          <ac:spMkLst>
            <pc:docMk/>
            <pc:sldMk cId="0" sldId="264"/>
            <ac:spMk id="376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2:51.147" v="802"/>
          <ac:spMkLst>
            <pc:docMk/>
            <pc:sldMk cId="0" sldId="264"/>
            <ac:spMk id="377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3:06.773" v="806"/>
          <ac:spMkLst>
            <pc:docMk/>
            <pc:sldMk cId="0" sldId="264"/>
            <ac:spMk id="378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3:11.804" v="808"/>
          <ac:spMkLst>
            <pc:docMk/>
            <pc:sldMk cId="0" sldId="264"/>
            <ac:spMk id="379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9:05.439" v="989" actId="1076"/>
          <ac:spMkLst>
            <pc:docMk/>
            <pc:sldMk cId="0" sldId="264"/>
            <ac:spMk id="380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6:04.762" v="876" actId="1076"/>
          <ac:spMkLst>
            <pc:docMk/>
            <pc:sldMk cId="0" sldId="264"/>
            <ac:spMk id="381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6:01.371" v="875" actId="1076"/>
          <ac:spMkLst>
            <pc:docMk/>
            <pc:sldMk cId="0" sldId="264"/>
            <ac:spMk id="382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6:40.685" v="889" actId="1076"/>
          <ac:spMkLst>
            <pc:docMk/>
            <pc:sldMk cId="0" sldId="264"/>
            <ac:spMk id="383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6:38.153" v="888" actId="1076"/>
          <ac:spMkLst>
            <pc:docMk/>
            <pc:sldMk cId="0" sldId="264"/>
            <ac:spMk id="384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6:34.810" v="887" actId="1076"/>
          <ac:spMkLst>
            <pc:docMk/>
            <pc:sldMk cId="0" sldId="264"/>
            <ac:spMk id="385" creationId="{00000000-0000-0000-0000-000000000000}"/>
          </ac:spMkLst>
        </pc:spChg>
        <pc:picChg chg="mod">
          <ac:chgData name="Laura Isabel Valdés Witkoski" userId="S::lvalds@uc.cl::3575e99a-b9f4-4efc-8b02-72cdccb5cc3f" providerId="AD" clId="Web-{8B503C44-130D-19CB-C2E5-6DB287974508}" dt="2024-04-04T23:36:17.747" v="880" actId="14100"/>
          <ac:picMkLst>
            <pc:docMk/>
            <pc:sldMk cId="0" sldId="264"/>
            <ac:picMk id="386" creationId="{00000000-0000-0000-0000-000000000000}"/>
          </ac:picMkLst>
        </pc:picChg>
      </pc:sldChg>
      <pc:sldChg chg="addSp delSp modSp">
        <pc:chgData name="Laura Isabel Valdés Witkoski" userId="S::lvalds@uc.cl::3575e99a-b9f4-4efc-8b02-72cdccb5cc3f" providerId="AD" clId="Web-{8B503C44-130D-19CB-C2E5-6DB287974508}" dt="2024-04-04T23:45:56.356" v="1216" actId="1076"/>
        <pc:sldMkLst>
          <pc:docMk/>
          <pc:sldMk cId="0" sldId="265"/>
        </pc:sldMkLst>
        <pc:spChg chg="add del mod">
          <ac:chgData name="Laura Isabel Valdés Witkoski" userId="S::lvalds@uc.cl::3575e99a-b9f4-4efc-8b02-72cdccb5cc3f" providerId="AD" clId="Web-{8B503C44-130D-19CB-C2E5-6DB287974508}" dt="2024-04-04T23:42:34.132" v="1049"/>
          <ac:spMkLst>
            <pc:docMk/>
            <pc:sldMk cId="0" sldId="265"/>
            <ac:spMk id="3" creationId="{BC54C771-F775-DCDA-88AF-3DEF92A58D6A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45:51.544" v="1214" actId="1076"/>
          <ac:spMkLst>
            <pc:docMk/>
            <pc:sldMk cId="0" sldId="265"/>
            <ac:spMk id="5" creationId="{943D3693-B59A-6177-A0E8-2393D81438FB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42:39.929" v="1051" actId="1076"/>
          <ac:spMkLst>
            <pc:docMk/>
            <pc:sldMk cId="0" sldId="265"/>
            <ac:spMk id="392" creationId="{00000000-0000-0000-0000-000000000000}"/>
          </ac:spMkLst>
        </pc:spChg>
        <pc:picChg chg="mod">
          <ac:chgData name="Laura Isabel Valdés Witkoski" userId="S::lvalds@uc.cl::3575e99a-b9f4-4efc-8b02-72cdccb5cc3f" providerId="AD" clId="Web-{8B503C44-130D-19CB-C2E5-6DB287974508}" dt="2024-04-04T23:45:54.075" v="1215" actId="1076"/>
          <ac:picMkLst>
            <pc:docMk/>
            <pc:sldMk cId="0" sldId="265"/>
            <ac:picMk id="394" creationId="{00000000-0000-0000-0000-000000000000}"/>
          </ac:picMkLst>
        </pc:picChg>
        <pc:picChg chg="mod">
          <ac:chgData name="Laura Isabel Valdés Witkoski" userId="S::lvalds@uc.cl::3575e99a-b9f4-4efc-8b02-72cdccb5cc3f" providerId="AD" clId="Web-{8B503C44-130D-19CB-C2E5-6DB287974508}" dt="2024-04-04T23:45:56.356" v="1216" actId="1076"/>
          <ac:picMkLst>
            <pc:docMk/>
            <pc:sldMk cId="0" sldId="265"/>
            <ac:picMk id="395" creationId="{00000000-0000-0000-0000-000000000000}"/>
          </ac:picMkLst>
        </pc:picChg>
      </pc:sldChg>
      <pc:sldChg chg="ord">
        <pc:chgData name="Laura Isabel Valdés Witkoski" userId="S::lvalds@uc.cl::3575e99a-b9f4-4efc-8b02-72cdccb5cc3f" providerId="AD" clId="Web-{8B503C44-130D-19CB-C2E5-6DB287974508}" dt="2024-04-04T23:39:43.502" v="993"/>
        <pc:sldMkLst>
          <pc:docMk/>
          <pc:sldMk cId="0" sldId="269"/>
        </pc:sldMkLst>
      </pc:sldChg>
      <pc:sldChg chg="modSp ord">
        <pc:chgData name="Laura Isabel Valdés Witkoski" userId="S::lvalds@uc.cl::3575e99a-b9f4-4efc-8b02-72cdccb5cc3f" providerId="AD" clId="Web-{8B503C44-130D-19CB-C2E5-6DB287974508}" dt="2024-04-04T23:16:08.589" v="475"/>
        <pc:sldMkLst>
          <pc:docMk/>
          <pc:sldMk cId="0" sldId="270"/>
        </pc:sldMkLst>
        <pc:spChg chg="mod">
          <ac:chgData name="Laura Isabel Valdés Witkoski" userId="S::lvalds@uc.cl::3575e99a-b9f4-4efc-8b02-72cdccb5cc3f" providerId="AD" clId="Web-{8B503C44-130D-19CB-C2E5-6DB287974508}" dt="2024-04-04T23:16:02.042" v="473" actId="20577"/>
          <ac:spMkLst>
            <pc:docMk/>
            <pc:sldMk cId="0" sldId="270"/>
            <ac:spMk id="518" creationId="{00000000-0000-0000-0000-000000000000}"/>
          </ac:spMkLst>
        </pc:spChg>
      </pc:sldChg>
      <pc:sldChg chg="addSp">
        <pc:chgData name="Laura Isabel Valdés Witkoski" userId="S::lvalds@uc.cl::3575e99a-b9f4-4efc-8b02-72cdccb5cc3f" providerId="AD" clId="Web-{8B503C44-130D-19CB-C2E5-6DB287974508}" dt="2024-04-04T23:50:46.739" v="1457"/>
        <pc:sldMkLst>
          <pc:docMk/>
          <pc:sldMk cId="0" sldId="275"/>
        </pc:sldMkLst>
        <pc:spChg chg="add">
          <ac:chgData name="Laura Isabel Valdés Witkoski" userId="S::lvalds@uc.cl::3575e99a-b9f4-4efc-8b02-72cdccb5cc3f" providerId="AD" clId="Web-{8B503C44-130D-19CB-C2E5-6DB287974508}" dt="2024-04-04T23:50:46.739" v="1457"/>
          <ac:spMkLst>
            <pc:docMk/>
            <pc:sldMk cId="0" sldId="275"/>
            <ac:spMk id="3" creationId="{C6A8114A-53A1-1660-8743-4F7496681A50}"/>
          </ac:spMkLst>
        </pc:spChg>
      </pc:sldChg>
      <pc:sldChg chg="addSp delSp modSp add del replId">
        <pc:chgData name="Laura Isabel Valdés Witkoski" userId="S::lvalds@uc.cl::3575e99a-b9f4-4efc-8b02-72cdccb5cc3f" providerId="AD" clId="Web-{8B503C44-130D-19CB-C2E5-6DB287974508}" dt="2024-04-05T00:08:45.566" v="1466" actId="1076"/>
        <pc:sldMkLst>
          <pc:docMk/>
          <pc:sldMk cId="1626490997" sldId="297"/>
        </pc:sldMkLst>
        <pc:spChg chg="mod">
          <ac:chgData name="Laura Isabel Valdés Witkoski" userId="S::lvalds@uc.cl::3575e99a-b9f4-4efc-8b02-72cdccb5cc3f" providerId="AD" clId="Web-{8B503C44-130D-19CB-C2E5-6DB287974508}" dt="2024-04-04T22:46:40.385" v="113" actId="1076"/>
          <ac:spMkLst>
            <pc:docMk/>
            <pc:sldMk cId="1626490997" sldId="297"/>
            <ac:spMk id="320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2:46:37.166" v="112" actId="1076"/>
          <ac:spMkLst>
            <pc:docMk/>
            <pc:sldMk cId="1626490997" sldId="297"/>
            <ac:spMk id="321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2:47:44.417" v="133" actId="1076"/>
          <ac:spMkLst>
            <pc:docMk/>
            <pc:sldMk cId="1626490997" sldId="297"/>
            <ac:spMk id="322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2:47:52.543" v="136" actId="1076"/>
          <ac:spMkLst>
            <pc:docMk/>
            <pc:sldMk cId="1626490997" sldId="297"/>
            <ac:spMk id="323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2:47:18.323" v="126" actId="1076"/>
          <ac:spMkLst>
            <pc:docMk/>
            <pc:sldMk cId="1626490997" sldId="297"/>
            <ac:spMk id="324" creationId="{00000000-0000-0000-0000-000000000000}"/>
          </ac:spMkLst>
        </pc:spChg>
        <pc:spChg chg="del mod">
          <ac:chgData name="Laura Isabel Valdés Witkoski" userId="S::lvalds@uc.cl::3575e99a-b9f4-4efc-8b02-72cdccb5cc3f" providerId="AD" clId="Web-{8B503C44-130D-19CB-C2E5-6DB287974508}" dt="2024-04-04T22:50:35.563" v="172"/>
          <ac:spMkLst>
            <pc:docMk/>
            <pc:sldMk cId="1626490997" sldId="297"/>
            <ac:spMk id="325" creationId="{00000000-0000-0000-0000-000000000000}"/>
          </ac:spMkLst>
        </pc:spChg>
        <pc:spChg chg="del mod">
          <ac:chgData name="Laura Isabel Valdés Witkoski" userId="S::lvalds@uc.cl::3575e99a-b9f4-4efc-8b02-72cdccb5cc3f" providerId="AD" clId="Web-{8B503C44-130D-19CB-C2E5-6DB287974508}" dt="2024-04-04T22:50:34.016" v="171"/>
          <ac:spMkLst>
            <pc:docMk/>
            <pc:sldMk cId="1626490997" sldId="297"/>
            <ac:spMk id="326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2:44:57.257" v="85"/>
          <ac:spMkLst>
            <pc:docMk/>
            <pc:sldMk cId="1626490997" sldId="297"/>
            <ac:spMk id="338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2:44:55.913" v="84"/>
          <ac:spMkLst>
            <pc:docMk/>
            <pc:sldMk cId="1626490997" sldId="297"/>
            <ac:spMk id="339" creationId="{00000000-0000-0000-0000-000000000000}"/>
          </ac:spMkLst>
        </pc:spChg>
        <pc:grpChg chg="del">
          <ac:chgData name="Laura Isabel Valdés Witkoski" userId="S::lvalds@uc.cl::3575e99a-b9f4-4efc-8b02-72cdccb5cc3f" providerId="AD" clId="Web-{8B503C44-130D-19CB-C2E5-6DB287974508}" dt="2024-04-04T22:41:23.001" v="56"/>
          <ac:grpSpMkLst>
            <pc:docMk/>
            <pc:sldMk cId="1626490997" sldId="297"/>
            <ac:grpSpMk id="330" creationId="{00000000-0000-0000-0000-000000000000}"/>
          </ac:grpSpMkLst>
        </pc:grpChg>
        <pc:grpChg chg="del mod">
          <ac:chgData name="Laura Isabel Valdés Witkoski" userId="S::lvalds@uc.cl::3575e99a-b9f4-4efc-8b02-72cdccb5cc3f" providerId="AD" clId="Web-{8B503C44-130D-19CB-C2E5-6DB287974508}" dt="2024-04-04T22:47:10.260" v="123"/>
          <ac:grpSpMkLst>
            <pc:docMk/>
            <pc:sldMk cId="1626490997" sldId="297"/>
            <ac:grpSpMk id="333" creationId="{00000000-0000-0000-0000-000000000000}"/>
          </ac:grpSpMkLst>
        </pc:grpChg>
        <pc:picChg chg="add mod">
          <ac:chgData name="Laura Isabel Valdés Witkoski" userId="S::lvalds@uc.cl::3575e99a-b9f4-4efc-8b02-72cdccb5cc3f" providerId="AD" clId="Web-{8B503C44-130D-19CB-C2E5-6DB287974508}" dt="2024-04-04T22:50:59.501" v="176" actId="14100"/>
          <ac:picMkLst>
            <pc:docMk/>
            <pc:sldMk cId="1626490997" sldId="297"/>
            <ac:picMk id="2" creationId="{F0C97368-A199-91F9-09C3-9E45BF9C0563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2:50:53.298" v="175" actId="1076"/>
          <ac:picMkLst>
            <pc:docMk/>
            <pc:sldMk cId="1626490997" sldId="297"/>
            <ac:picMk id="3" creationId="{DFCB263A-D0BE-CF0E-5605-BF8834E89B59}"/>
          </ac:picMkLst>
        </pc:picChg>
        <pc:picChg chg="mod">
          <ac:chgData name="Laura Isabel Valdés Witkoski" userId="S::lvalds@uc.cl::3575e99a-b9f4-4efc-8b02-72cdccb5cc3f" providerId="AD" clId="Web-{8B503C44-130D-19CB-C2E5-6DB287974508}" dt="2024-04-05T00:08:45.566" v="1466" actId="1076"/>
          <ac:picMkLst>
            <pc:docMk/>
            <pc:sldMk cId="1626490997" sldId="297"/>
            <ac:picMk id="328" creationId="{00000000-0000-0000-0000-000000000000}"/>
          </ac:picMkLst>
        </pc:picChg>
      </pc:sldChg>
      <pc:sldChg chg="addSp delSp modSp add ord replId">
        <pc:chgData name="Laura Isabel Valdés Witkoski" userId="S::lvalds@uc.cl::3575e99a-b9f4-4efc-8b02-72cdccb5cc3f" providerId="AD" clId="Web-{8B503C44-130D-19CB-C2E5-6DB287974508}" dt="2024-04-04T23:30:43.113" v="716" actId="20577"/>
        <pc:sldMkLst>
          <pc:docMk/>
          <pc:sldMk cId="2892353020" sldId="298"/>
        </pc:sldMkLst>
        <pc:spChg chg="add mod">
          <ac:chgData name="Laura Isabel Valdés Witkoski" userId="S::lvalds@uc.cl::3575e99a-b9f4-4efc-8b02-72cdccb5cc3f" providerId="AD" clId="Web-{8B503C44-130D-19CB-C2E5-6DB287974508}" dt="2024-04-04T23:30:32.565" v="696" actId="1076"/>
          <ac:spMkLst>
            <pc:docMk/>
            <pc:sldMk cId="2892353020" sldId="298"/>
            <ac:spMk id="7" creationId="{E4EE91B2-F7F0-7850-671D-A6FA7CBE78C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30:43.113" v="716" actId="20577"/>
          <ac:spMkLst>
            <pc:docMk/>
            <pc:sldMk cId="2892353020" sldId="298"/>
            <ac:spMk id="518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22:12.114" v="576"/>
          <ac:spMkLst>
            <pc:docMk/>
            <pc:sldMk cId="2892353020" sldId="298"/>
            <ac:spMk id="519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28:31.093" v="665" actId="14100"/>
          <ac:spMkLst>
            <pc:docMk/>
            <pc:sldMk cId="2892353020" sldId="298"/>
            <ac:spMk id="520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22:14.849" v="577"/>
          <ac:spMkLst>
            <pc:docMk/>
            <pc:sldMk cId="2892353020" sldId="298"/>
            <ac:spMk id="521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29:23.392" v="679" actId="14100"/>
          <ac:spMkLst>
            <pc:docMk/>
            <pc:sldMk cId="2892353020" sldId="298"/>
            <ac:spMk id="522" creationId="{00000000-0000-0000-0000-000000000000}"/>
          </ac:spMkLst>
        </pc:spChg>
        <pc:spChg chg="del mod">
          <ac:chgData name="Laura Isabel Valdés Witkoski" userId="S::lvalds@uc.cl::3575e99a-b9f4-4efc-8b02-72cdccb5cc3f" providerId="AD" clId="Web-{8B503C44-130D-19CB-C2E5-6DB287974508}" dt="2024-04-04T23:21:27.207" v="545"/>
          <ac:spMkLst>
            <pc:docMk/>
            <pc:sldMk cId="2892353020" sldId="298"/>
            <ac:spMk id="523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27:54.295" v="629" actId="14100"/>
          <ac:spMkLst>
            <pc:docMk/>
            <pc:sldMk cId="2892353020" sldId="298"/>
            <ac:spMk id="524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21:55.192" v="575"/>
          <ac:spMkLst>
            <pc:docMk/>
            <pc:sldMk cId="2892353020" sldId="298"/>
            <ac:spMk id="525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29:17.657" v="677" actId="14100"/>
          <ac:spMkLst>
            <pc:docMk/>
            <pc:sldMk cId="2892353020" sldId="298"/>
            <ac:spMk id="526" creationId="{00000000-0000-0000-0000-000000000000}"/>
          </ac:spMkLst>
        </pc:spChg>
        <pc:spChg chg="del">
          <ac:chgData name="Laura Isabel Valdés Witkoski" userId="S::lvalds@uc.cl::3575e99a-b9f4-4efc-8b02-72cdccb5cc3f" providerId="AD" clId="Web-{8B503C44-130D-19CB-C2E5-6DB287974508}" dt="2024-04-04T23:30:18.784" v="686"/>
          <ac:spMkLst>
            <pc:docMk/>
            <pc:sldMk cId="2892353020" sldId="298"/>
            <ac:spMk id="565" creationId="{00000000-0000-0000-0000-000000000000}"/>
          </ac:spMkLst>
        </pc:spChg>
        <pc:grpChg chg="del">
          <ac:chgData name="Laura Isabel Valdés Witkoski" userId="S::lvalds@uc.cl::3575e99a-b9f4-4efc-8b02-72cdccb5cc3f" providerId="AD" clId="Web-{8B503C44-130D-19CB-C2E5-6DB287974508}" dt="2024-04-04T23:21:19.175" v="542"/>
          <ac:grpSpMkLst>
            <pc:docMk/>
            <pc:sldMk cId="2892353020" sldId="298"/>
            <ac:grpSpMk id="540" creationId="{00000000-0000-0000-0000-000000000000}"/>
          </ac:grpSpMkLst>
        </pc:grpChg>
        <pc:grpChg chg="del">
          <ac:chgData name="Laura Isabel Valdés Witkoski" userId="S::lvalds@uc.cl::3575e99a-b9f4-4efc-8b02-72cdccb5cc3f" providerId="AD" clId="Web-{8B503C44-130D-19CB-C2E5-6DB287974508}" dt="2024-04-04T23:21:17.582" v="541"/>
          <ac:grpSpMkLst>
            <pc:docMk/>
            <pc:sldMk cId="2892353020" sldId="298"/>
            <ac:grpSpMk id="546" creationId="{00000000-0000-0000-0000-000000000000}"/>
          </ac:grpSpMkLst>
        </pc:grpChg>
        <pc:grpChg chg="del">
          <ac:chgData name="Laura Isabel Valdés Witkoski" userId="S::lvalds@uc.cl::3575e99a-b9f4-4efc-8b02-72cdccb5cc3f" providerId="AD" clId="Web-{8B503C44-130D-19CB-C2E5-6DB287974508}" dt="2024-04-04T23:21:21.613" v="543"/>
          <ac:grpSpMkLst>
            <pc:docMk/>
            <pc:sldMk cId="2892353020" sldId="298"/>
            <ac:grpSpMk id="550" creationId="{00000000-0000-0000-0000-000000000000}"/>
          </ac:grpSpMkLst>
        </pc:grpChg>
        <pc:grpChg chg="del">
          <ac:chgData name="Laura Isabel Valdés Witkoski" userId="S::lvalds@uc.cl::3575e99a-b9f4-4efc-8b02-72cdccb5cc3f" providerId="AD" clId="Web-{8B503C44-130D-19CB-C2E5-6DB287974508}" dt="2024-04-04T23:21:15.378" v="540"/>
          <ac:grpSpMkLst>
            <pc:docMk/>
            <pc:sldMk cId="2892353020" sldId="298"/>
            <ac:grpSpMk id="553" creationId="{00000000-0000-0000-0000-000000000000}"/>
          </ac:grpSpMkLst>
        </pc:grpChg>
        <pc:grpChg chg="del">
          <ac:chgData name="Laura Isabel Valdés Witkoski" userId="S::lvalds@uc.cl::3575e99a-b9f4-4efc-8b02-72cdccb5cc3f" providerId="AD" clId="Web-{8B503C44-130D-19CB-C2E5-6DB287974508}" dt="2024-04-04T23:30:18.846" v="687"/>
          <ac:grpSpMkLst>
            <pc:docMk/>
            <pc:sldMk cId="2892353020" sldId="298"/>
            <ac:grpSpMk id="559" creationId="{00000000-0000-0000-0000-000000000000}"/>
          </ac:grpSpMkLst>
        </pc:grpChg>
        <pc:picChg chg="add mod">
          <ac:chgData name="Laura Isabel Valdés Witkoski" userId="S::lvalds@uc.cl::3575e99a-b9f4-4efc-8b02-72cdccb5cc3f" providerId="AD" clId="Web-{8B503C44-130D-19CB-C2E5-6DB287974508}" dt="2024-04-04T23:28:01.827" v="630" actId="14100"/>
          <ac:picMkLst>
            <pc:docMk/>
            <pc:sldMk cId="2892353020" sldId="298"/>
            <ac:picMk id="2" creationId="{353D4D80-A8E9-F046-985F-FD89338EC8C4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28:42.562" v="668" actId="1076"/>
          <ac:picMkLst>
            <pc:docMk/>
            <pc:sldMk cId="2892353020" sldId="298"/>
            <ac:picMk id="3" creationId="{9359130D-F2A7-3777-C3E7-F6044C3FC14D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29:10.079" v="675" actId="14100"/>
          <ac:picMkLst>
            <pc:docMk/>
            <pc:sldMk cId="2892353020" sldId="298"/>
            <ac:picMk id="4" creationId="{44E9AE3B-A696-1380-02BF-F676570D7592}"/>
          </ac:picMkLst>
        </pc:picChg>
        <pc:picChg chg="add mod">
          <ac:chgData name="Laura Isabel Valdés Witkoski" userId="S::lvalds@uc.cl::3575e99a-b9f4-4efc-8b02-72cdccb5cc3f" providerId="AD" clId="Web-{8B503C44-130D-19CB-C2E5-6DB287974508}" dt="2024-04-04T23:29:48.892" v="685" actId="1076"/>
          <ac:picMkLst>
            <pc:docMk/>
            <pc:sldMk cId="2892353020" sldId="298"/>
            <ac:picMk id="5" creationId="{D1A788E5-4363-5260-5A33-52FF61150D04}"/>
          </ac:picMkLst>
        </pc:picChg>
        <pc:cxnChg chg="mod">
          <ac:chgData name="Laura Isabel Valdés Witkoski" userId="S::lvalds@uc.cl::3575e99a-b9f4-4efc-8b02-72cdccb5cc3f" providerId="AD" clId="Web-{8B503C44-130D-19CB-C2E5-6DB287974508}" dt="2024-04-04T23:27:54.295" v="629" actId="14100"/>
          <ac:cxnSpMkLst>
            <pc:docMk/>
            <pc:sldMk cId="2892353020" sldId="298"/>
            <ac:cxnSpMk id="532" creationId="{00000000-0000-0000-0000-000000000000}"/>
          </ac:cxnSpMkLst>
        </pc:cxnChg>
        <pc:cxnChg chg="mod">
          <ac:chgData name="Laura Isabel Valdés Witkoski" userId="S::lvalds@uc.cl::3575e99a-b9f4-4efc-8b02-72cdccb5cc3f" providerId="AD" clId="Web-{8B503C44-130D-19CB-C2E5-6DB287974508}" dt="2024-04-04T23:29:17.657" v="677" actId="14100"/>
          <ac:cxnSpMkLst>
            <pc:docMk/>
            <pc:sldMk cId="2892353020" sldId="298"/>
            <ac:cxnSpMk id="533" creationId="{00000000-0000-0000-0000-000000000000}"/>
          </ac:cxnSpMkLst>
        </pc:cxnChg>
        <pc:cxnChg chg="mod">
          <ac:chgData name="Laura Isabel Valdés Witkoski" userId="S::lvalds@uc.cl::3575e99a-b9f4-4efc-8b02-72cdccb5cc3f" providerId="AD" clId="Web-{8B503C44-130D-19CB-C2E5-6DB287974508}" dt="2024-04-04T23:28:31.093" v="665" actId="14100"/>
          <ac:cxnSpMkLst>
            <pc:docMk/>
            <pc:sldMk cId="2892353020" sldId="298"/>
            <ac:cxnSpMk id="534" creationId="{00000000-0000-0000-0000-000000000000}"/>
          </ac:cxnSpMkLst>
        </pc:cxnChg>
        <pc:cxnChg chg="mod">
          <ac:chgData name="Laura Isabel Valdés Witkoski" userId="S::lvalds@uc.cl::3575e99a-b9f4-4efc-8b02-72cdccb5cc3f" providerId="AD" clId="Web-{8B503C44-130D-19CB-C2E5-6DB287974508}" dt="2024-04-04T23:29:23.392" v="679" actId="14100"/>
          <ac:cxnSpMkLst>
            <pc:docMk/>
            <pc:sldMk cId="2892353020" sldId="298"/>
            <ac:cxnSpMk id="535" creationId="{00000000-0000-0000-0000-000000000000}"/>
          </ac:cxnSpMkLst>
        </pc:cxnChg>
      </pc:sldChg>
      <pc:sldChg chg="addSp modSp add replId">
        <pc:chgData name="Laura Isabel Valdés Witkoski" userId="S::lvalds@uc.cl::3575e99a-b9f4-4efc-8b02-72cdccb5cc3f" providerId="AD" clId="Web-{8B503C44-130D-19CB-C2E5-6DB287974508}" dt="2024-04-04T23:50:31.942" v="1456" actId="1076"/>
        <pc:sldMkLst>
          <pc:docMk/>
          <pc:sldMk cId="2598346233" sldId="299"/>
        </pc:sldMkLst>
        <pc:spChg chg="add mod">
          <ac:chgData name="Laura Isabel Valdés Witkoski" userId="S::lvalds@uc.cl::3575e99a-b9f4-4efc-8b02-72cdccb5cc3f" providerId="AD" clId="Web-{8B503C44-130D-19CB-C2E5-6DB287974508}" dt="2024-04-04T23:50:17.582" v="1454" actId="14100"/>
          <ac:spMkLst>
            <pc:docMk/>
            <pc:sldMk cId="2598346233" sldId="299"/>
            <ac:spMk id="3" creationId="{A602963B-7071-8078-5BE7-38883045B19E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50:14.004" v="1453" actId="14100"/>
          <ac:spMkLst>
            <pc:docMk/>
            <pc:sldMk cId="2598346233" sldId="299"/>
            <ac:spMk id="5" creationId="{E9945543-1675-6E6D-E128-17A1438B93A7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50:26.004" v="1455" actId="1076"/>
          <ac:spMkLst>
            <pc:docMk/>
            <pc:sldMk cId="2598346233" sldId="299"/>
            <ac:spMk id="7" creationId="{0233647F-A556-4623-FEA2-06D3C23B8BA5}"/>
          </ac:spMkLst>
        </pc:spChg>
        <pc:spChg chg="add mod">
          <ac:chgData name="Laura Isabel Valdés Witkoski" userId="S::lvalds@uc.cl::3575e99a-b9f4-4efc-8b02-72cdccb5cc3f" providerId="AD" clId="Web-{8B503C44-130D-19CB-C2E5-6DB287974508}" dt="2024-04-04T23:50:07.925" v="1451" actId="14100"/>
          <ac:spMkLst>
            <pc:docMk/>
            <pc:sldMk cId="2598346233" sldId="299"/>
            <ac:spMk id="9" creationId="{4341B389-8E2C-9FAA-03DB-1E7BC7B74A4F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48:42.423" v="1420" actId="1076"/>
          <ac:spMkLst>
            <pc:docMk/>
            <pc:sldMk cId="2598346233" sldId="299"/>
            <ac:spMk id="628" creationId="{00000000-0000-0000-0000-000000000000}"/>
          </ac:spMkLst>
        </pc:spChg>
        <pc:spChg chg="mod">
          <ac:chgData name="Laura Isabel Valdés Witkoski" userId="S::lvalds@uc.cl::3575e99a-b9f4-4efc-8b02-72cdccb5cc3f" providerId="AD" clId="Web-{8B503C44-130D-19CB-C2E5-6DB287974508}" dt="2024-04-04T23:50:31.942" v="1456" actId="1076"/>
          <ac:spMkLst>
            <pc:docMk/>
            <pc:sldMk cId="2598346233" sldId="299"/>
            <ac:spMk id="629" creationId="{00000000-0000-0000-0000-000000000000}"/>
          </ac:spMkLst>
        </pc:spChg>
        <pc:picChg chg="mod">
          <ac:chgData name="Laura Isabel Valdés Witkoski" userId="S::lvalds@uc.cl::3575e99a-b9f4-4efc-8b02-72cdccb5cc3f" providerId="AD" clId="Web-{8B503C44-130D-19CB-C2E5-6DB287974508}" dt="2024-04-04T23:48:48.283" v="1422" actId="1076"/>
          <ac:picMkLst>
            <pc:docMk/>
            <pc:sldMk cId="2598346233" sldId="299"/>
            <ac:picMk id="631" creationId="{00000000-0000-0000-0000-000000000000}"/>
          </ac:picMkLst>
        </pc:picChg>
        <pc:picChg chg="mod">
          <ac:chgData name="Laura Isabel Valdés Witkoski" userId="S::lvalds@uc.cl::3575e99a-b9f4-4efc-8b02-72cdccb5cc3f" providerId="AD" clId="Web-{8B503C44-130D-19CB-C2E5-6DB287974508}" dt="2024-04-04T23:48:58.299" v="1425" actId="1076"/>
          <ac:picMkLst>
            <pc:docMk/>
            <pc:sldMk cId="2598346233" sldId="299"/>
            <ac:picMk id="63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d80ab54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d80ab54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11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611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1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77017"/>
          <a:stretch/>
        </p:blipFill>
        <p:spPr>
          <a:xfrm>
            <a:off x="0" y="4315539"/>
            <a:ext cx="9144000" cy="12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9550" y="539500"/>
            <a:ext cx="6684900" cy="18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60750" y="2622126"/>
            <a:ext cx="5422500" cy="382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88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813" y="2095037"/>
            <a:ext cx="233275" cy="2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51" y="1061849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2103450" y="1269225"/>
            <a:ext cx="49371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2103450" y="2208825"/>
            <a:ext cx="4937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/>
          </a:blip>
          <a:srcRect b="77017"/>
          <a:stretch/>
        </p:blipFill>
        <p:spPr>
          <a:xfrm>
            <a:off x="0" y="4315539"/>
            <a:ext cx="9144000" cy="1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88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542249" flipH="1">
            <a:off x="-656288" y="-175150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-126694">
            <a:off x="-656288" y="-23777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542249" flipH="1">
            <a:off x="5344562" y="-175150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-126694">
            <a:off x="5344562" y="-23777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subTitle" idx="1"/>
          </p:nvPr>
        </p:nvSpPr>
        <p:spPr>
          <a:xfrm>
            <a:off x="5347100" y="2541075"/>
            <a:ext cx="29370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 t="12472"/>
          <a:stretch/>
        </p:blipFill>
        <p:spPr>
          <a:xfrm rot="542249" flipH="1">
            <a:off x="-829075" y="361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24012" y="1955813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125" y="1562344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651675" y="1190519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63639" y="4219572"/>
            <a:ext cx="153475" cy="1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1687" y="2178302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48275" y="2940521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651675" y="3882808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63639" y="961919"/>
            <a:ext cx="153475" cy="1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1116475" y="42950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1232291">
            <a:off x="6102050" y="-2387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374313" y="22233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63639" y="1562344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98189" y="1190519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720000" y="3242415"/>
            <a:ext cx="23043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2"/>
          </p:nvPr>
        </p:nvSpPr>
        <p:spPr>
          <a:xfrm>
            <a:off x="3419850" y="3242415"/>
            <a:ext cx="23043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3"/>
          </p:nvPr>
        </p:nvSpPr>
        <p:spPr>
          <a:xfrm>
            <a:off x="6119700" y="3242415"/>
            <a:ext cx="23043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720000" y="2693775"/>
            <a:ext cx="2304300" cy="4476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6119700" y="2693775"/>
            <a:ext cx="2304300" cy="4476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3419850" y="2693775"/>
            <a:ext cx="2304300" cy="4476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126" y="2131574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1208940" flipH="1">
            <a:off x="-1746700" y="16187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1123688">
            <a:off x="6082250" y="16187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1778423" y="1972232"/>
            <a:ext cx="246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5814075" y="1972232"/>
            <a:ext cx="246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1778423" y="3801032"/>
            <a:ext cx="246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5814075" y="3801032"/>
            <a:ext cx="246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5" hasCustomPrompt="1"/>
          </p:nvPr>
        </p:nvSpPr>
        <p:spPr>
          <a:xfrm>
            <a:off x="863925" y="132774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6" hasCustomPrompt="1"/>
          </p:nvPr>
        </p:nvSpPr>
        <p:spPr>
          <a:xfrm>
            <a:off x="865073" y="3151118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7" hasCustomPrompt="1"/>
          </p:nvPr>
        </p:nvSpPr>
        <p:spPr>
          <a:xfrm>
            <a:off x="4899675" y="1328787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8" hasCustomPrompt="1"/>
          </p:nvPr>
        </p:nvSpPr>
        <p:spPr>
          <a:xfrm>
            <a:off x="4899675" y="315112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9"/>
          </p:nvPr>
        </p:nvSpPr>
        <p:spPr>
          <a:xfrm>
            <a:off x="1778325" y="1515032"/>
            <a:ext cx="2466000" cy="448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3"/>
          </p:nvPr>
        </p:nvSpPr>
        <p:spPr>
          <a:xfrm>
            <a:off x="1778325" y="3343834"/>
            <a:ext cx="2466000" cy="448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4"/>
          </p:nvPr>
        </p:nvSpPr>
        <p:spPr>
          <a:xfrm>
            <a:off x="5814075" y="1515032"/>
            <a:ext cx="2466000" cy="448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5"/>
          </p:nvPr>
        </p:nvSpPr>
        <p:spPr>
          <a:xfrm>
            <a:off x="5814075" y="3343832"/>
            <a:ext cx="2466000" cy="448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47625" y="37047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1925" y="37047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514144" y="1415726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453" y="2579646"/>
            <a:ext cx="356969" cy="3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542249" flipH="1">
            <a:off x="-1314675" y="6277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-1629968">
            <a:off x="6339925" y="112325"/>
            <a:ext cx="4455725" cy="49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37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2"/>
          </p:nvPr>
        </p:nvSpPr>
        <p:spPr>
          <a:xfrm>
            <a:off x="4679575" y="1152475"/>
            <a:ext cx="375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2088" y="1562344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7538" y="1190519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1671450" y="1073650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990076">
            <a:off x="6389475" y="531500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709104" y="19593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3381447" y="19593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709104" y="35595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3381447" y="35595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6053796" y="19593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6053796" y="3559565"/>
            <a:ext cx="238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7"/>
          </p:nvPr>
        </p:nvSpPr>
        <p:spPr>
          <a:xfrm>
            <a:off x="709104" y="14107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8"/>
          </p:nvPr>
        </p:nvSpPr>
        <p:spPr>
          <a:xfrm>
            <a:off x="3381447" y="14107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9"/>
          </p:nvPr>
        </p:nvSpPr>
        <p:spPr>
          <a:xfrm>
            <a:off x="6053796" y="14107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3"/>
          </p:nvPr>
        </p:nvSpPr>
        <p:spPr>
          <a:xfrm>
            <a:off x="709104" y="30109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14"/>
          </p:nvPr>
        </p:nvSpPr>
        <p:spPr>
          <a:xfrm>
            <a:off x="3381453" y="30109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5"/>
          </p:nvPr>
        </p:nvSpPr>
        <p:spPr>
          <a:xfrm>
            <a:off x="6053801" y="3010925"/>
            <a:ext cx="23811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9703" y="8532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897678">
            <a:off x="-19786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673100" y="1718000"/>
            <a:ext cx="57978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37750" y="891659"/>
            <a:ext cx="1268400" cy="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673100" y="2544941"/>
            <a:ext cx="5797800" cy="448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81382"/>
          <a:stretch/>
        </p:blipFill>
        <p:spPr>
          <a:xfrm>
            <a:off x="0" y="4315548"/>
            <a:ext cx="9144000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88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775" y="2482575"/>
            <a:ext cx="265775" cy="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27" y="2752173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title" hasCustomPrompt="1"/>
          </p:nvPr>
        </p:nvSpPr>
        <p:spPr>
          <a:xfrm>
            <a:off x="2451750" y="914400"/>
            <a:ext cx="42405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1"/>
          </p:nvPr>
        </p:nvSpPr>
        <p:spPr>
          <a:xfrm>
            <a:off x="2451750" y="1828800"/>
            <a:ext cx="42405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 hasCustomPrompt="1"/>
          </p:nvPr>
        </p:nvSpPr>
        <p:spPr>
          <a:xfrm>
            <a:off x="2451750" y="2743200"/>
            <a:ext cx="4240500" cy="7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2451750" y="3657600"/>
            <a:ext cx="42405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0" y="4604000"/>
            <a:ext cx="914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6963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962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4604000"/>
            <a:ext cx="914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6963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962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1"/>
          </p:nvPr>
        </p:nvSpPr>
        <p:spPr>
          <a:xfrm>
            <a:off x="2347900" y="16890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200" b="1" u="sng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6">
            <a:alphaModFix/>
          </a:blip>
          <a:srcRect t="12472"/>
          <a:stretch/>
        </p:blipFill>
        <p:spPr>
          <a:xfrm rot="-542249">
            <a:off x="551735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/>
          <p:nvPr/>
        </p:nvSpPr>
        <p:spPr>
          <a:xfrm>
            <a:off x="0" y="4604000"/>
            <a:ext cx="91440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6963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3962" y="3451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70522" y="2752174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602" y="270668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01" y="3641048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6465" y="2706710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863976" flipH="1">
            <a:off x="-1166025" y="-353450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-1134234">
            <a:off x="6012875" y="-6600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2">
            <a:alphaModFix/>
          </a:blip>
          <a:srcRect b="77017"/>
          <a:stretch/>
        </p:blipFill>
        <p:spPr>
          <a:xfrm>
            <a:off x="0" y="4315539"/>
            <a:ext cx="9144000" cy="1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88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2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68597" y="2530399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152" y="23471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1" y="3301448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25740" y="2530410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542249" flipH="1">
            <a:off x="-1235400" y="-36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 rotWithShape="1">
          <a:blip r:embed="rId5">
            <a:alphaModFix/>
          </a:blip>
          <a:srcRect t="12472"/>
          <a:stretch/>
        </p:blipFill>
        <p:spPr>
          <a:xfrm rot="-542249">
            <a:off x="5933575" y="166463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3" y="1152463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426" y="2579646"/>
            <a:ext cx="356969" cy="3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t="12472"/>
          <a:stretch/>
        </p:blipFill>
        <p:spPr>
          <a:xfrm rot="-1133155">
            <a:off x="60029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290750" y="2514025"/>
            <a:ext cx="29076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45625" y="2514025"/>
            <a:ext cx="2907600" cy="4482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290750" y="3066116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45625" y="3066116"/>
            <a:ext cx="29076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427" y="2752173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3">
            <a:alphaModFix/>
          </a:blip>
          <a:srcRect t="3222"/>
          <a:stretch/>
        </p:blipFill>
        <p:spPr>
          <a:xfrm rot="542247" flipH="1">
            <a:off x="-1154932" y="973321"/>
            <a:ext cx="4455738" cy="543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1197896">
            <a:off x="6093887" y="2015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53" y="1796463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8189" y="1562344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639" y="1190519"/>
            <a:ext cx="301800" cy="3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0001" y="4219572"/>
            <a:ext cx="153475" cy="1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t="6846"/>
          <a:stretch/>
        </p:blipFill>
        <p:spPr>
          <a:xfrm rot="542250" flipH="1">
            <a:off x="-1398860" y="1066509"/>
            <a:ext cx="4455721" cy="523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542249">
            <a:off x="5943500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59" name="Google Shape;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231113" y="1754975"/>
            <a:ext cx="38241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pic" idx="2"/>
          </p:nvPr>
        </p:nvSpPr>
        <p:spPr>
          <a:xfrm>
            <a:off x="1088788" y="1482725"/>
            <a:ext cx="2406900" cy="2696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 t="2162"/>
          <a:stretch/>
        </p:blipFill>
        <p:spPr>
          <a:xfrm rot="542249" flipH="1">
            <a:off x="-1469137" y="616926"/>
            <a:ext cx="4455723" cy="549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t="12472"/>
          <a:stretch/>
        </p:blipFill>
        <p:spPr>
          <a:xfrm rot="-1587690">
            <a:off x="6518300" y="280800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76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925" y="3714285"/>
            <a:ext cx="3467000" cy="1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t="12472"/>
          <a:stretch/>
        </p:blipFill>
        <p:spPr>
          <a:xfrm rot="542249" flipH="1">
            <a:off x="-1411113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t="12472"/>
          <a:stretch/>
        </p:blipFill>
        <p:spPr>
          <a:xfrm rot="-542249">
            <a:off x="6099387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388100" y="1303075"/>
            <a:ext cx="6367800" cy="14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 b="77017"/>
          <a:stretch/>
        </p:blipFill>
        <p:spPr>
          <a:xfrm>
            <a:off x="0" y="4315539"/>
            <a:ext cx="9144000" cy="1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88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25" y="31465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75" y="2436950"/>
            <a:ext cx="265775" cy="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7" y="2752173"/>
            <a:ext cx="188300" cy="1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382273" y="1534000"/>
            <a:ext cx="3017400" cy="24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2"/>
          </p:nvPr>
        </p:nvSpPr>
        <p:spPr>
          <a:xfrm>
            <a:off x="4744327" y="1534000"/>
            <a:ext cx="3017400" cy="24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75825" y="3705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1500" y="3705395"/>
            <a:ext cx="3467000" cy="11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542249" flipH="1">
            <a:off x="-829075" y="112325"/>
            <a:ext cx="4455725" cy="4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t="12472"/>
          <a:stretch/>
        </p:blipFill>
        <p:spPr>
          <a:xfrm rot="-1199978">
            <a:off x="6111975" y="42950"/>
            <a:ext cx="4455725" cy="49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/>
          <p:nvPr/>
        </p:nvSpPr>
        <p:spPr>
          <a:xfrm>
            <a:off x="0" y="4873750"/>
            <a:ext cx="91440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ctrTitle"/>
          </p:nvPr>
        </p:nvSpPr>
        <p:spPr>
          <a:xfrm>
            <a:off x="628991" y="391128"/>
            <a:ext cx="8354043" cy="144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Pospandemia:</a:t>
            </a:r>
            <a:br>
              <a:rPr lang="en"/>
            </a:br>
            <a:r>
              <a:rPr lang="en"/>
              <a:t>¿Nuevos locos </a:t>
            </a:r>
            <a:r>
              <a:rPr lang="en" err="1"/>
              <a:t>años</a:t>
            </a:r>
            <a:r>
              <a:rPr lang="en"/>
              <a:t> 20?</a:t>
            </a:r>
            <a:endParaRPr lang="es-ES"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01" y="3549724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053" y="2622113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2DBA3B-3447-7F06-EC78-2DDD8A72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217" y="1832429"/>
            <a:ext cx="2392067" cy="3483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720000" y="5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Proyecto de </a:t>
            </a:r>
            <a:r>
              <a:rPr lang="en" err="1"/>
              <a:t>investigación</a:t>
            </a:r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3"/>
          </p:nvPr>
        </p:nvSpPr>
        <p:spPr>
          <a:xfrm>
            <a:off x="1408691" y="4345188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1871-1914</a:t>
            </a:r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4"/>
          </p:nvPr>
        </p:nvSpPr>
        <p:spPr>
          <a:xfrm>
            <a:off x="5517139" y="4345188"/>
            <a:ext cx="2907600" cy="323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/>
              <a:t>1920- 1929</a:t>
            </a:r>
          </a:p>
        </p:txBody>
      </p:sp>
      <p:sp>
        <p:nvSpPr>
          <p:cNvPr id="323" name="Google Shape;323;p34"/>
          <p:cNvSpPr txBox="1">
            <a:spLocks noGrp="1"/>
          </p:cNvSpPr>
          <p:nvPr>
            <p:ph type="subTitle" idx="1"/>
          </p:nvPr>
        </p:nvSpPr>
        <p:spPr>
          <a:xfrm>
            <a:off x="1109334" y="872097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"Belle Époque"</a:t>
            </a:r>
          </a:p>
        </p:txBody>
      </p:sp>
      <p:sp>
        <p:nvSpPr>
          <p:cNvPr id="324" name="Google Shape;324;p34"/>
          <p:cNvSpPr txBox="1">
            <a:spLocks noGrp="1"/>
          </p:cNvSpPr>
          <p:nvPr>
            <p:ph type="subTitle" idx="2"/>
          </p:nvPr>
        </p:nvSpPr>
        <p:spPr>
          <a:xfrm>
            <a:off x="5535281" y="835811"/>
            <a:ext cx="290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"Locos </a:t>
            </a:r>
            <a:r>
              <a:rPr lang="en" err="1"/>
              <a:t>Años</a:t>
            </a:r>
            <a:r>
              <a:rPr lang="en"/>
              <a:t> 20"</a:t>
            </a:r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251" y="3942899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28" y="13284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7" y="1815235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Imagen que contiene interior, bailarín, tabla, viejo&#10;&#10;Descripción generada automáticamente">
            <a:extLst>
              <a:ext uri="{FF2B5EF4-FFF2-40B4-BE49-F238E27FC236}">
                <a16:creationId xmlns:a16="http://schemas.microsoft.com/office/drawing/2014/main" id="{F0C97368-A199-91F9-09C3-9E45BF9C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35" y="2267580"/>
            <a:ext cx="3036189" cy="159900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 descr="Imagen en blanco y negro de un grupo de personas caminando&#10;&#10;Descripción generada automáticamente">
            <a:extLst>
              <a:ext uri="{FF2B5EF4-FFF2-40B4-BE49-F238E27FC236}">
                <a16:creationId xmlns:a16="http://schemas.microsoft.com/office/drawing/2014/main" id="{DFCB263A-D0BE-CF0E-5605-BF8834E8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395" y="2268467"/>
            <a:ext cx="2924937" cy="15825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649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1963386" y="203070"/>
            <a:ext cx="5217229" cy="5968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/>
              <a:t>Pospandemia</a:t>
            </a:r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301" y="3706999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28" y="13284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299" y="1044426"/>
            <a:ext cx="615475" cy="62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Imagen que contiene interior, persona, techo, tabla&#10;&#10;Descripción generada automáticamente">
            <a:extLst>
              <a:ext uri="{FF2B5EF4-FFF2-40B4-BE49-F238E27FC236}">
                <a16:creationId xmlns:a16="http://schemas.microsoft.com/office/drawing/2014/main" id="{F0A79A93-9FC2-F7C9-8D1B-03C3A8C3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29" y="1028699"/>
            <a:ext cx="2396224" cy="1698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C93493-AEDD-76CE-AD15-00E1BDED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355" y="1613192"/>
            <a:ext cx="2848430" cy="16903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C3E7066-6EF8-62F5-20E5-BB76C3E36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714" y="1068160"/>
            <a:ext cx="2512788" cy="17371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Google Shape;323;p34">
            <a:extLst>
              <a:ext uri="{FF2B5EF4-FFF2-40B4-BE49-F238E27FC236}">
                <a16:creationId xmlns:a16="http://schemas.microsoft.com/office/drawing/2014/main" id="{4C21DAC7-C9E2-78F5-AEBA-293A5E2EE947}"/>
              </a:ext>
            </a:extLst>
          </p:cNvPr>
          <p:cNvSpPr txBox="1">
            <a:spLocks/>
          </p:cNvSpPr>
          <p:nvPr/>
        </p:nvSpPr>
        <p:spPr>
          <a:xfrm>
            <a:off x="2286805" y="205703"/>
            <a:ext cx="4712814" cy="602413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6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pPr marL="0" indent="0"/>
            <a:endParaRPr lang="en"/>
          </a:p>
        </p:txBody>
      </p:sp>
      <p:sp>
        <p:nvSpPr>
          <p:cNvPr id="21" name="Google Shape;321;p34">
            <a:extLst>
              <a:ext uri="{FF2B5EF4-FFF2-40B4-BE49-F238E27FC236}">
                <a16:creationId xmlns:a16="http://schemas.microsoft.com/office/drawing/2014/main" id="{5A692EBD-8B84-B00E-649D-0C1FD10ED864}"/>
              </a:ext>
            </a:extLst>
          </p:cNvPr>
          <p:cNvSpPr txBox="1">
            <a:spLocks/>
          </p:cNvSpPr>
          <p:nvPr/>
        </p:nvSpPr>
        <p:spPr>
          <a:xfrm>
            <a:off x="274762" y="2803045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tx1"/>
                </a:solidFill>
              </a:rPr>
              <a:t>Fiesta</a:t>
            </a:r>
          </a:p>
        </p:txBody>
      </p:sp>
      <p:sp>
        <p:nvSpPr>
          <p:cNvPr id="23" name="Google Shape;321;p34">
            <a:extLst>
              <a:ext uri="{FF2B5EF4-FFF2-40B4-BE49-F238E27FC236}">
                <a16:creationId xmlns:a16="http://schemas.microsoft.com/office/drawing/2014/main" id="{78742D1B-866C-88AE-C8C9-EBC013FB8410}"/>
              </a:ext>
            </a:extLst>
          </p:cNvPr>
          <p:cNvSpPr txBox="1">
            <a:spLocks/>
          </p:cNvSpPr>
          <p:nvPr/>
        </p:nvSpPr>
        <p:spPr>
          <a:xfrm>
            <a:off x="3186691" y="3301973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tx1"/>
                </a:solidFill>
              </a:rPr>
              <a:t>Música </a:t>
            </a:r>
            <a:r>
              <a:rPr lang="en" sz="1800" err="1">
                <a:solidFill>
                  <a:schemeClr val="tx1"/>
                </a:solidFill>
              </a:rPr>
              <a:t>urbana</a:t>
            </a:r>
            <a:r>
              <a:rPr lang="en" sz="1800">
                <a:solidFill>
                  <a:schemeClr val="tx1"/>
                </a:solidFill>
              </a:rPr>
              <a:t> y la </a:t>
            </a:r>
            <a:r>
              <a:rPr lang="en" sz="1800" err="1">
                <a:solidFill>
                  <a:schemeClr val="tx1"/>
                </a:solidFill>
              </a:rPr>
              <a:t>moda</a:t>
            </a:r>
          </a:p>
        </p:txBody>
      </p:sp>
      <p:sp>
        <p:nvSpPr>
          <p:cNvPr id="25" name="Google Shape;321;p34">
            <a:extLst>
              <a:ext uri="{FF2B5EF4-FFF2-40B4-BE49-F238E27FC236}">
                <a16:creationId xmlns:a16="http://schemas.microsoft.com/office/drawing/2014/main" id="{57638964-D8C1-BFBF-FEF1-13608B63DBB8}"/>
              </a:ext>
            </a:extLst>
          </p:cNvPr>
          <p:cNvSpPr txBox="1">
            <a:spLocks/>
          </p:cNvSpPr>
          <p:nvPr/>
        </p:nvSpPr>
        <p:spPr>
          <a:xfrm>
            <a:off x="6243762" y="2803045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err="1">
                <a:solidFill>
                  <a:schemeClr val="tx1"/>
                </a:solidFill>
              </a:rPr>
              <a:t>Espectáculo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720000" y="6401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"Principio de la </a:t>
            </a:r>
            <a:r>
              <a:rPr lang="en" err="1"/>
              <a:t>minifalda</a:t>
            </a:r>
            <a:r>
              <a:rPr lang="en"/>
              <a:t>"</a:t>
            </a:r>
          </a:p>
        </p:txBody>
      </p:sp>
      <p:pic>
        <p:nvPicPr>
          <p:cNvPr id="6" name="Imagen 5" descr="Tipos de faldas según sus largos - Skarlett Costura ...">
            <a:extLst>
              <a:ext uri="{FF2B5EF4-FFF2-40B4-BE49-F238E27FC236}">
                <a16:creationId xmlns:a16="http://schemas.microsoft.com/office/drawing/2014/main" id="{5D86CE16-C471-422F-332D-2091F8FD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20" y="1507978"/>
            <a:ext cx="5173234" cy="23412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51" y="2579646"/>
            <a:ext cx="356969" cy="3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673" y="3915898"/>
            <a:ext cx="447475" cy="4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990" y="1287263"/>
            <a:ext cx="549575" cy="5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7F99A08-E564-6E97-984E-69C5D5D4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71" y="172882"/>
            <a:ext cx="7704000" cy="572700"/>
          </a:xfrm>
        </p:spPr>
        <p:txBody>
          <a:bodyPr/>
          <a:lstStyle/>
          <a:p>
            <a:r>
              <a:rPr lang="es-ES"/>
              <a:t>Hipótesis</a:t>
            </a:r>
          </a:p>
        </p:txBody>
      </p:sp>
      <p:sp>
        <p:nvSpPr>
          <p:cNvPr id="5" name="Google Shape;323;p34">
            <a:extLst>
              <a:ext uri="{FF2B5EF4-FFF2-40B4-BE49-F238E27FC236}">
                <a16:creationId xmlns:a16="http://schemas.microsoft.com/office/drawing/2014/main" id="{080785C2-D182-D204-9E2C-EB53E2C059A9}"/>
              </a:ext>
            </a:extLst>
          </p:cNvPr>
          <p:cNvSpPr txBox="1">
            <a:spLocks/>
          </p:cNvSpPr>
          <p:nvPr/>
        </p:nvSpPr>
        <p:spPr>
          <a:xfrm>
            <a:off x="2649318" y="175377"/>
            <a:ext cx="4522315" cy="56612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6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None/>
              <a:defRPr sz="1400" b="0" i="0" u="none" strike="noStrike" cap="none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pPr marL="0" indent="0"/>
            <a:endParaRPr lang="en"/>
          </a:p>
        </p:txBody>
      </p:sp>
      <p:pic>
        <p:nvPicPr>
          <p:cNvPr id="12" name="Imagen 11" descr="Imagen que contiene persona, mujer, sostener, parado&#10;&#10;Descripción generada automáticamente">
            <a:extLst>
              <a:ext uri="{FF2B5EF4-FFF2-40B4-BE49-F238E27FC236}">
                <a16:creationId xmlns:a16="http://schemas.microsoft.com/office/drawing/2014/main" id="{363EC3F9-4DCB-DA27-C479-9958BD765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86" y="1191985"/>
            <a:ext cx="1920043" cy="29409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9CDEAD9-B6CB-3173-9520-4DA358776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65" y="1291771"/>
            <a:ext cx="2032000" cy="28411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Google Shape;312;p33">
            <a:extLst>
              <a:ext uri="{FF2B5EF4-FFF2-40B4-BE49-F238E27FC236}">
                <a16:creationId xmlns:a16="http://schemas.microsoft.com/office/drawing/2014/main" id="{04FECEF2-9816-FC9F-3E74-69AFF2D1C762}"/>
              </a:ext>
            </a:extLst>
          </p:cNvPr>
          <p:cNvSpPr txBox="1">
            <a:spLocks/>
          </p:cNvSpPr>
          <p:nvPr/>
        </p:nvSpPr>
        <p:spPr>
          <a:xfrm>
            <a:off x="3577500" y="2758239"/>
            <a:ext cx="2125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/>
              <a:t>V/S</a:t>
            </a:r>
          </a:p>
        </p:txBody>
      </p:sp>
      <p:sp>
        <p:nvSpPr>
          <p:cNvPr id="19" name="Google Shape;321;p34">
            <a:extLst>
              <a:ext uri="{FF2B5EF4-FFF2-40B4-BE49-F238E27FC236}">
                <a16:creationId xmlns:a16="http://schemas.microsoft.com/office/drawing/2014/main" id="{773D44EC-DBA6-E283-5191-DBB5466A9177}"/>
              </a:ext>
            </a:extLst>
          </p:cNvPr>
          <p:cNvSpPr txBox="1">
            <a:spLocks/>
          </p:cNvSpPr>
          <p:nvPr/>
        </p:nvSpPr>
        <p:spPr>
          <a:xfrm>
            <a:off x="1408691" y="4345188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tx1"/>
                </a:solidFill>
              </a:rPr>
              <a:t>1920</a:t>
            </a:r>
          </a:p>
        </p:txBody>
      </p:sp>
      <p:sp>
        <p:nvSpPr>
          <p:cNvPr id="21" name="Google Shape;321;p34">
            <a:extLst>
              <a:ext uri="{FF2B5EF4-FFF2-40B4-BE49-F238E27FC236}">
                <a16:creationId xmlns:a16="http://schemas.microsoft.com/office/drawing/2014/main" id="{455B2441-A40D-05FB-E446-08FFFE3670F7}"/>
              </a:ext>
            </a:extLst>
          </p:cNvPr>
          <p:cNvSpPr txBox="1">
            <a:spLocks/>
          </p:cNvSpPr>
          <p:nvPr/>
        </p:nvSpPr>
        <p:spPr>
          <a:xfrm>
            <a:off x="5543448" y="4343374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tx1"/>
                </a:solidFill>
              </a:rPr>
              <a:t>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"/>
          <p:cNvSpPr txBox="1">
            <a:spLocks noGrp="1"/>
          </p:cNvSpPr>
          <p:nvPr>
            <p:ph type="title"/>
          </p:nvPr>
        </p:nvSpPr>
        <p:spPr>
          <a:xfrm>
            <a:off x="2347938" y="276929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err="1"/>
              <a:t>Preguntas</a:t>
            </a:r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1"/>
          </p:nvPr>
        </p:nvSpPr>
        <p:spPr>
          <a:xfrm>
            <a:off x="1440757" y="1834194"/>
            <a:ext cx="6725028" cy="173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 b="1"/>
              <a:t>1)¿La </a:t>
            </a:r>
            <a:r>
              <a:rPr lang="en" sz="1800" b="1" err="1"/>
              <a:t>moda</a:t>
            </a:r>
            <a:r>
              <a:rPr lang="en" sz="1800" b="1"/>
              <a:t> es un </a:t>
            </a:r>
            <a:r>
              <a:rPr lang="en" sz="1800" b="1" err="1"/>
              <a:t>indicador</a:t>
            </a:r>
            <a:r>
              <a:rPr lang="en" sz="1800" b="1"/>
              <a:t> de la </a:t>
            </a:r>
            <a:r>
              <a:rPr lang="en" sz="1800" b="1" err="1"/>
              <a:t>economía</a:t>
            </a:r>
            <a:r>
              <a:rPr lang="en" sz="1800" b="1"/>
              <a:t> o la </a:t>
            </a:r>
            <a:r>
              <a:rPr lang="en" sz="1800" b="1" err="1"/>
              <a:t>transformación</a:t>
            </a:r>
            <a:r>
              <a:rPr lang="en" sz="1800" b="1"/>
              <a:t> cultural?</a:t>
            </a:r>
          </a:p>
          <a:p>
            <a:pPr marL="0" indent="0"/>
            <a:endParaRPr lang="en" sz="1800" b="1"/>
          </a:p>
          <a:p>
            <a:pPr marL="0" indent="0"/>
            <a:r>
              <a:rPr lang="en" sz="1800" b="1"/>
              <a:t>2)¿Las crisis las </a:t>
            </a:r>
            <a:r>
              <a:rPr lang="en" sz="1800" b="1" err="1"/>
              <a:t>prosiguen</a:t>
            </a:r>
            <a:r>
              <a:rPr lang="en" sz="1800" b="1"/>
              <a:t> </a:t>
            </a:r>
            <a:r>
              <a:rPr lang="en" sz="1800" b="1" err="1"/>
              <a:t>cambios</a:t>
            </a:r>
            <a:r>
              <a:rPr lang="en" sz="1800" b="1"/>
              <a:t> </a:t>
            </a:r>
            <a:r>
              <a:rPr lang="en" sz="1800" b="1" err="1"/>
              <a:t>estatales</a:t>
            </a:r>
            <a:r>
              <a:rPr lang="en" sz="1800" b="1"/>
              <a:t> para </a:t>
            </a:r>
            <a:r>
              <a:rPr lang="en" sz="1800" b="1" err="1"/>
              <a:t>mejoras</a:t>
            </a:r>
            <a:r>
              <a:rPr lang="en" sz="1800" b="1"/>
              <a:t> </a:t>
            </a:r>
            <a:r>
              <a:rPr lang="en" sz="1800" b="1" err="1"/>
              <a:t>públicas</a:t>
            </a:r>
            <a:r>
              <a:rPr lang="en" sz="1800" b="1"/>
              <a:t>?</a:t>
            </a:r>
          </a:p>
          <a:p>
            <a:pPr marL="0" indent="0"/>
            <a:endParaRPr lang="en" sz="1800" b="1"/>
          </a:p>
          <a:p>
            <a:pPr marL="0" indent="0"/>
            <a:r>
              <a:rPr lang="en" sz="1800" b="1"/>
              <a:t>3)¿La </a:t>
            </a:r>
            <a:r>
              <a:rPr lang="en" sz="1800" b="1" err="1"/>
              <a:t>postpandemia</a:t>
            </a:r>
            <a:r>
              <a:rPr lang="en" sz="1800" b="1"/>
              <a:t> es similar a la Belle Époque y </a:t>
            </a:r>
            <a:r>
              <a:rPr lang="en" sz="1800" b="1" err="1"/>
              <a:t>los</a:t>
            </a:r>
            <a:r>
              <a:rPr lang="en" sz="1800" b="1"/>
              <a:t> Locos </a:t>
            </a:r>
            <a:r>
              <a:rPr lang="en" sz="1800" b="1" err="1"/>
              <a:t>Años</a:t>
            </a:r>
            <a:r>
              <a:rPr lang="en" sz="1800" b="1"/>
              <a:t> 20?</a:t>
            </a:r>
          </a:p>
          <a:p>
            <a:pPr marL="0" indent="0"/>
            <a:endParaRPr lang="en" sz="1800" b="1"/>
          </a:p>
        </p:txBody>
      </p:sp>
      <p:pic>
        <p:nvPicPr>
          <p:cNvPr id="631" name="Google Shape;6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5808" y="1509388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309" y="720652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551" y="2752173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45340" y="1511710"/>
            <a:ext cx="188300" cy="1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6;p34">
            <a:extLst>
              <a:ext uri="{FF2B5EF4-FFF2-40B4-BE49-F238E27FC236}">
                <a16:creationId xmlns:a16="http://schemas.microsoft.com/office/drawing/2014/main" id="{A602963B-7071-8078-5BE7-38883045B19E}"/>
              </a:ext>
            </a:extLst>
          </p:cNvPr>
          <p:cNvSpPr/>
          <p:nvPr/>
        </p:nvSpPr>
        <p:spPr>
          <a:xfrm>
            <a:off x="953909" y="1835481"/>
            <a:ext cx="395415" cy="331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6;p34">
            <a:extLst>
              <a:ext uri="{FF2B5EF4-FFF2-40B4-BE49-F238E27FC236}">
                <a16:creationId xmlns:a16="http://schemas.microsoft.com/office/drawing/2014/main" id="{E9945543-1675-6E6D-E128-17A1438B93A7}"/>
              </a:ext>
            </a:extLst>
          </p:cNvPr>
          <p:cNvSpPr/>
          <p:nvPr/>
        </p:nvSpPr>
        <p:spPr>
          <a:xfrm>
            <a:off x="935766" y="2397909"/>
            <a:ext cx="404487" cy="3500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6;p34">
            <a:extLst>
              <a:ext uri="{FF2B5EF4-FFF2-40B4-BE49-F238E27FC236}">
                <a16:creationId xmlns:a16="http://schemas.microsoft.com/office/drawing/2014/main" id="{0233647F-A556-4623-FEA2-06D3C23B8BA5}"/>
              </a:ext>
            </a:extLst>
          </p:cNvPr>
          <p:cNvSpPr/>
          <p:nvPr/>
        </p:nvSpPr>
        <p:spPr>
          <a:xfrm>
            <a:off x="962979" y="2942194"/>
            <a:ext cx="386347" cy="3591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6;p34">
            <a:extLst>
              <a:ext uri="{FF2B5EF4-FFF2-40B4-BE49-F238E27FC236}">
                <a16:creationId xmlns:a16="http://schemas.microsoft.com/office/drawing/2014/main" id="{4341B389-8E2C-9FAA-03DB-1E7BC7B74A4F}"/>
              </a:ext>
            </a:extLst>
          </p:cNvPr>
          <p:cNvSpPr/>
          <p:nvPr/>
        </p:nvSpPr>
        <p:spPr>
          <a:xfrm>
            <a:off x="2269266" y="3776767"/>
            <a:ext cx="4668057" cy="3228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34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711562" y="4069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Datos</a:t>
            </a:r>
            <a:r>
              <a:rPr lang="en"/>
              <a:t> y </a:t>
            </a:r>
            <a:r>
              <a:rPr lang="en" err="1"/>
              <a:t>fuentes</a:t>
            </a:r>
            <a:r>
              <a:rPr lang="en"/>
              <a:t> </a:t>
            </a:r>
          </a:p>
        </p:txBody>
      </p:sp>
      <p:sp>
        <p:nvSpPr>
          <p:cNvPr id="380" name="Google Shape;380;p36"/>
          <p:cNvSpPr txBox="1">
            <a:spLocks noGrp="1"/>
          </p:cNvSpPr>
          <p:nvPr>
            <p:ph type="subTitle" idx="7"/>
          </p:nvPr>
        </p:nvSpPr>
        <p:spPr>
          <a:xfrm>
            <a:off x="2069818" y="1401654"/>
            <a:ext cx="2381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Cualitativos</a:t>
            </a:r>
          </a:p>
        </p:txBody>
      </p:sp>
      <p:sp>
        <p:nvSpPr>
          <p:cNvPr id="381" name="Google Shape;381;p36"/>
          <p:cNvSpPr txBox="1">
            <a:spLocks noGrp="1"/>
          </p:cNvSpPr>
          <p:nvPr>
            <p:ph type="subTitle" idx="8"/>
          </p:nvPr>
        </p:nvSpPr>
        <p:spPr>
          <a:xfrm>
            <a:off x="4696804" y="1419796"/>
            <a:ext cx="1891243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Cuantitativos</a:t>
            </a:r>
          </a:p>
        </p:txBody>
      </p:sp>
      <p:sp>
        <p:nvSpPr>
          <p:cNvPr id="382" name="Google Shape;382;p36"/>
          <p:cNvSpPr txBox="1">
            <a:spLocks noGrp="1"/>
          </p:cNvSpPr>
          <p:nvPr>
            <p:ph type="subTitle" idx="9"/>
          </p:nvPr>
        </p:nvSpPr>
        <p:spPr>
          <a:xfrm>
            <a:off x="6752296" y="1419797"/>
            <a:ext cx="1864029" cy="430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Públicos</a:t>
            </a:r>
          </a:p>
        </p:txBody>
      </p:sp>
      <p:sp>
        <p:nvSpPr>
          <p:cNvPr id="383" name="Google Shape;383;p36"/>
          <p:cNvSpPr txBox="1">
            <a:spLocks noGrp="1"/>
          </p:cNvSpPr>
          <p:nvPr>
            <p:ph type="subTitle" idx="13"/>
          </p:nvPr>
        </p:nvSpPr>
        <p:spPr>
          <a:xfrm>
            <a:off x="2178675" y="2357783"/>
            <a:ext cx="1909386" cy="792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Radiografía</a:t>
            </a:r>
            <a:r>
              <a:rPr lang="en"/>
              <a:t> social</a:t>
            </a:r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4"/>
          </p:nvPr>
        </p:nvSpPr>
        <p:spPr>
          <a:xfrm>
            <a:off x="4451881" y="2384995"/>
            <a:ext cx="2136172" cy="7838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Gráficos económicos</a:t>
            </a:r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15"/>
          </p:nvPr>
        </p:nvSpPr>
        <p:spPr>
          <a:xfrm>
            <a:off x="6752300" y="2366854"/>
            <a:ext cx="2108957" cy="783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err="1"/>
              <a:t>Datos</a:t>
            </a:r>
            <a:r>
              <a:rPr lang="en"/>
              <a:t> </a:t>
            </a:r>
            <a:r>
              <a:rPr lang="en" err="1"/>
              <a:t>sociopolíticos</a:t>
            </a: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39" y="2562766"/>
            <a:ext cx="486225" cy="41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027" y="3900735"/>
            <a:ext cx="188300" cy="1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26;p34">
            <a:extLst>
              <a:ext uri="{FF2B5EF4-FFF2-40B4-BE49-F238E27FC236}">
                <a16:creationId xmlns:a16="http://schemas.microsoft.com/office/drawing/2014/main" id="{946C7A00-55A9-1539-A59D-24795F3FF181}"/>
              </a:ext>
            </a:extLst>
          </p:cNvPr>
          <p:cNvSpPr/>
          <p:nvPr/>
        </p:nvSpPr>
        <p:spPr>
          <a:xfrm>
            <a:off x="881338" y="1327482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26;p34">
            <a:extLst>
              <a:ext uri="{FF2B5EF4-FFF2-40B4-BE49-F238E27FC236}">
                <a16:creationId xmlns:a16="http://schemas.microsoft.com/office/drawing/2014/main" id="{782652B9-754D-9A5A-3FEB-6282F8FACF75}"/>
              </a:ext>
            </a:extLst>
          </p:cNvPr>
          <p:cNvSpPr/>
          <p:nvPr/>
        </p:nvSpPr>
        <p:spPr>
          <a:xfrm>
            <a:off x="881338" y="2524911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83;p36">
            <a:extLst>
              <a:ext uri="{FF2B5EF4-FFF2-40B4-BE49-F238E27FC236}">
                <a16:creationId xmlns:a16="http://schemas.microsoft.com/office/drawing/2014/main" id="{1E6BF8D7-19B3-AB9B-B340-34B8BE13ABE2}"/>
              </a:ext>
            </a:extLst>
          </p:cNvPr>
          <p:cNvSpPr txBox="1">
            <a:spLocks/>
          </p:cNvSpPr>
          <p:nvPr/>
        </p:nvSpPr>
        <p:spPr>
          <a:xfrm>
            <a:off x="2285718" y="3762038"/>
            <a:ext cx="1909386" cy="439129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err="1"/>
              <a:t>Revistas</a:t>
            </a:r>
          </a:p>
        </p:txBody>
      </p:sp>
      <p:sp>
        <p:nvSpPr>
          <p:cNvPr id="21" name="Google Shape;383;p36">
            <a:extLst>
              <a:ext uri="{FF2B5EF4-FFF2-40B4-BE49-F238E27FC236}">
                <a16:creationId xmlns:a16="http://schemas.microsoft.com/office/drawing/2014/main" id="{4038CDE7-EE9B-41B7-BBA8-DDF919CB4D72}"/>
              </a:ext>
            </a:extLst>
          </p:cNvPr>
          <p:cNvSpPr txBox="1">
            <a:spLocks/>
          </p:cNvSpPr>
          <p:nvPr/>
        </p:nvSpPr>
        <p:spPr>
          <a:xfrm>
            <a:off x="6513004" y="3789254"/>
            <a:ext cx="1909386" cy="41191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err="1"/>
              <a:t>Estudios</a:t>
            </a:r>
          </a:p>
        </p:txBody>
      </p:sp>
      <p:sp>
        <p:nvSpPr>
          <p:cNvPr id="22" name="Google Shape;383;p36">
            <a:extLst>
              <a:ext uri="{FF2B5EF4-FFF2-40B4-BE49-F238E27FC236}">
                <a16:creationId xmlns:a16="http://schemas.microsoft.com/office/drawing/2014/main" id="{F20B1C8F-4C4A-77CF-4BE6-7ACEC4B403DA}"/>
              </a:ext>
            </a:extLst>
          </p:cNvPr>
          <p:cNvSpPr txBox="1">
            <a:spLocks/>
          </p:cNvSpPr>
          <p:nvPr/>
        </p:nvSpPr>
        <p:spPr>
          <a:xfrm>
            <a:off x="4453789" y="3789253"/>
            <a:ext cx="1909386" cy="41191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/>
              <a:t>Diarios</a:t>
            </a:r>
          </a:p>
        </p:txBody>
      </p:sp>
      <p:sp>
        <p:nvSpPr>
          <p:cNvPr id="23" name="Google Shape;326;p34">
            <a:extLst>
              <a:ext uri="{FF2B5EF4-FFF2-40B4-BE49-F238E27FC236}">
                <a16:creationId xmlns:a16="http://schemas.microsoft.com/office/drawing/2014/main" id="{8F68F71D-C3A4-E9E7-9B68-A60BB6FE8E49}"/>
              </a:ext>
            </a:extLst>
          </p:cNvPr>
          <p:cNvSpPr/>
          <p:nvPr/>
        </p:nvSpPr>
        <p:spPr>
          <a:xfrm>
            <a:off x="881337" y="3667910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>
            <a:spLocks noGrp="1"/>
          </p:cNvSpPr>
          <p:nvPr>
            <p:ph type="title"/>
          </p:nvPr>
        </p:nvSpPr>
        <p:spPr>
          <a:xfrm>
            <a:off x="992143" y="53573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Publicaciones</a:t>
            </a:r>
          </a:p>
        </p:txBody>
      </p:sp>
      <p:sp>
        <p:nvSpPr>
          <p:cNvPr id="520" name="Google Shape;520;p42"/>
          <p:cNvSpPr txBox="1"/>
          <p:nvPr/>
        </p:nvSpPr>
        <p:spPr>
          <a:xfrm>
            <a:off x="6631375" y="164933"/>
            <a:ext cx="1799400" cy="220805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>
              <a:solidFill>
                <a:schemeClr val="dk1"/>
              </a:solidFill>
              <a:latin typeface="Abril Fatface"/>
              <a:ea typeface="Abril Fatface"/>
              <a:cs typeface="Abril Fatface"/>
            </a:endParaRPr>
          </a:p>
        </p:txBody>
      </p:sp>
      <p:sp>
        <p:nvSpPr>
          <p:cNvPr id="522" name="Google Shape;522;p42"/>
          <p:cNvSpPr txBox="1"/>
          <p:nvPr/>
        </p:nvSpPr>
        <p:spPr>
          <a:xfrm>
            <a:off x="6404590" y="2719444"/>
            <a:ext cx="2298327" cy="199941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>
              <a:solidFill>
                <a:schemeClr val="dk1"/>
              </a:solidFill>
              <a:latin typeface="Abril Fatface"/>
              <a:ea typeface="Abril Fatface"/>
              <a:cs typeface="Abril Fatface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720000" y="192147"/>
            <a:ext cx="2116900" cy="220805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</a:rPr>
              <a:t>        </a:t>
            </a:r>
            <a:endParaRPr lang="en" sz="2000">
              <a:solidFill>
                <a:schemeClr val="dk1"/>
              </a:solidFill>
              <a:latin typeface="Abril Fatface"/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720000" y="2601518"/>
            <a:ext cx="2125972" cy="2226198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>
                <a:solidFill>
                  <a:schemeClr val="dk1"/>
                </a:solidFill>
                <a:latin typeface="Abril Fatface"/>
                <a:ea typeface="Abril Fatface"/>
                <a:cs typeface="Abril Fatface"/>
              </a:rPr>
              <a:t>     </a:t>
            </a:r>
            <a:endParaRPr lang="en" sz="2000">
              <a:solidFill>
                <a:schemeClr val="dk1"/>
              </a:solidFill>
              <a:latin typeface="Abril Fatface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3240531" y="1615567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5281269" y="1615567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3240531" y="3444367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5281269" y="3444367"/>
            <a:ext cx="622200" cy="6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4173038" y="2451404"/>
            <a:ext cx="765900" cy="76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42"/>
          <p:cNvCxnSpPr>
            <a:stCxn id="524" idx="3"/>
            <a:endCxn id="527" idx="1"/>
          </p:cNvCxnSpPr>
          <p:nvPr/>
        </p:nvCxnSpPr>
        <p:spPr>
          <a:xfrm>
            <a:off x="2836900" y="1296175"/>
            <a:ext cx="403631" cy="6304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42"/>
          <p:cNvCxnSpPr>
            <a:stCxn id="526" idx="3"/>
            <a:endCxn id="529" idx="1"/>
          </p:cNvCxnSpPr>
          <p:nvPr/>
        </p:nvCxnSpPr>
        <p:spPr>
          <a:xfrm>
            <a:off x="2845972" y="3714617"/>
            <a:ext cx="394559" cy="408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42"/>
          <p:cNvCxnSpPr>
            <a:stCxn id="520" idx="1"/>
            <a:endCxn id="528" idx="3"/>
          </p:cNvCxnSpPr>
          <p:nvPr/>
        </p:nvCxnSpPr>
        <p:spPr>
          <a:xfrm rot="10800000" flipV="1">
            <a:off x="5903469" y="1268961"/>
            <a:ext cx="727906" cy="65770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42"/>
          <p:cNvCxnSpPr>
            <a:stCxn id="522" idx="1"/>
            <a:endCxn id="530" idx="3"/>
          </p:cNvCxnSpPr>
          <p:nvPr/>
        </p:nvCxnSpPr>
        <p:spPr>
          <a:xfrm rot="10800000" flipV="1">
            <a:off x="5903470" y="3719151"/>
            <a:ext cx="501121" cy="363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2"/>
          <p:cNvCxnSpPr>
            <a:stCxn id="527" idx="3"/>
            <a:endCxn id="531" idx="1"/>
          </p:cNvCxnSpPr>
          <p:nvPr/>
        </p:nvCxnSpPr>
        <p:spPr>
          <a:xfrm>
            <a:off x="3862731" y="1926667"/>
            <a:ext cx="310200" cy="907800"/>
          </a:xfrm>
          <a:prstGeom prst="bentConnector3">
            <a:avLst>
              <a:gd name="adj1" fmla="val 5001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42"/>
          <p:cNvCxnSpPr>
            <a:stCxn id="528" idx="1"/>
            <a:endCxn id="531" idx="3"/>
          </p:cNvCxnSpPr>
          <p:nvPr/>
        </p:nvCxnSpPr>
        <p:spPr>
          <a:xfrm flipH="1">
            <a:off x="4938969" y="1926667"/>
            <a:ext cx="342300" cy="9078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2"/>
          <p:cNvCxnSpPr>
            <a:stCxn id="529" idx="3"/>
            <a:endCxn id="531" idx="1"/>
          </p:cNvCxnSpPr>
          <p:nvPr/>
        </p:nvCxnSpPr>
        <p:spPr>
          <a:xfrm rot="10800000" flipH="1">
            <a:off x="3862731" y="2834467"/>
            <a:ext cx="310200" cy="921000"/>
          </a:xfrm>
          <a:prstGeom prst="bentConnector3">
            <a:avLst>
              <a:gd name="adj1" fmla="val 5001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42"/>
          <p:cNvCxnSpPr>
            <a:stCxn id="530" idx="1"/>
            <a:endCxn id="531" idx="3"/>
          </p:cNvCxnSpPr>
          <p:nvPr/>
        </p:nvCxnSpPr>
        <p:spPr>
          <a:xfrm rot="10800000">
            <a:off x="4938969" y="2834467"/>
            <a:ext cx="342300" cy="9210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353D4D80-A8E9-F046-985F-FD89338E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9" y="302984"/>
            <a:ext cx="1765885" cy="2070103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359130D-F2A7-3777-C3E7-F6044C3F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209" y="257628"/>
            <a:ext cx="1440152" cy="2015672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4E9AE3B-A696-1380-02BF-F676570D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93" y="2688771"/>
            <a:ext cx="1755944" cy="2006600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1A788E5-4363-5260-5A33-52FF61150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630" y="2815771"/>
            <a:ext cx="1801741" cy="1761673"/>
          </a:xfrm>
          <a:prstGeom prst="rect">
            <a:avLst/>
          </a:prstGeom>
        </p:spPr>
      </p:pic>
      <p:sp>
        <p:nvSpPr>
          <p:cNvPr id="7" name="Google Shape;321;p34">
            <a:extLst>
              <a:ext uri="{FF2B5EF4-FFF2-40B4-BE49-F238E27FC236}">
                <a16:creationId xmlns:a16="http://schemas.microsoft.com/office/drawing/2014/main" id="{E4EE91B2-F7F0-7850-671D-A6FA7CBE78C0}"/>
              </a:ext>
            </a:extLst>
          </p:cNvPr>
          <p:cNvSpPr txBox="1">
            <a:spLocks/>
          </p:cNvSpPr>
          <p:nvPr/>
        </p:nvSpPr>
        <p:spPr>
          <a:xfrm>
            <a:off x="3114120" y="2603474"/>
            <a:ext cx="2907600" cy="4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tx1"/>
                </a:solidFill>
              </a:rPr>
              <a:t>20's</a:t>
            </a:r>
          </a:p>
        </p:txBody>
      </p:sp>
    </p:spTree>
    <p:extLst>
      <p:ext uri="{BB962C8B-B14F-4D97-AF65-F5344CB8AC3E}">
        <p14:creationId xmlns:p14="http://schemas.microsoft.com/office/powerpoint/2010/main" val="289235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7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¡Gracias!</a:t>
            </a:r>
            <a:endParaRPr sz="6000"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1"/>
          </p:nvPr>
        </p:nvSpPr>
        <p:spPr>
          <a:xfrm>
            <a:off x="2347900" y="1689050"/>
            <a:ext cx="4448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/>
              <a:t>Joaquín </a:t>
            </a:r>
            <a:r>
              <a:rPr lang="en" b="1" err="1"/>
              <a:t>Astaburuaga</a:t>
            </a:r>
          </a:p>
          <a:p>
            <a:pPr marL="0" indent="0"/>
            <a:r>
              <a:rPr lang="en" b="1"/>
              <a:t>Philippa Smith </a:t>
            </a:r>
          </a:p>
          <a:p>
            <a:pPr marL="0" indent="0"/>
            <a:r>
              <a:rPr lang="en" b="1"/>
              <a:t>Laura Valdés </a:t>
            </a:r>
          </a:p>
        </p:txBody>
      </p:sp>
      <p:pic>
        <p:nvPicPr>
          <p:cNvPr id="631" name="Google Shape;6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70522" y="2752174"/>
            <a:ext cx="377368" cy="3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952" y="1328438"/>
            <a:ext cx="549575" cy="5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551" y="2752173"/>
            <a:ext cx="188300" cy="1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45340" y="1511710"/>
            <a:ext cx="188300" cy="1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6;p34">
            <a:extLst>
              <a:ext uri="{FF2B5EF4-FFF2-40B4-BE49-F238E27FC236}">
                <a16:creationId xmlns:a16="http://schemas.microsoft.com/office/drawing/2014/main" id="{C6A8114A-53A1-1660-8743-4F7496681A50}"/>
              </a:ext>
            </a:extLst>
          </p:cNvPr>
          <p:cNvSpPr/>
          <p:nvPr/>
        </p:nvSpPr>
        <p:spPr>
          <a:xfrm>
            <a:off x="2269266" y="3776767"/>
            <a:ext cx="4668057" cy="3228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 Golden Figurine Movie Awards by Slidesgo">
  <a:themeElements>
    <a:clrScheme name="Simple Light">
      <a:dk1>
        <a:srgbClr val="FFFFFF"/>
      </a:dk1>
      <a:lt1>
        <a:srgbClr val="22122F"/>
      </a:lt1>
      <a:dk2>
        <a:srgbClr val="D1212E"/>
      </a:dk2>
      <a:lt2>
        <a:srgbClr val="F7B238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 Golden Figurine Movie Awards by Slidesgo</vt:lpstr>
      <vt:lpstr>Pospandemia: ¿Nuevos locos años 20?</vt:lpstr>
      <vt:lpstr>Proyecto de investigación</vt:lpstr>
      <vt:lpstr>Pospandemia</vt:lpstr>
      <vt:lpstr>"Principio de la minifalda"</vt:lpstr>
      <vt:lpstr>Hipótesis</vt:lpstr>
      <vt:lpstr>Preguntas</vt:lpstr>
      <vt:lpstr>Datos y fuentes </vt:lpstr>
      <vt:lpstr>Publicaciones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1</cp:revision>
  <dcterms:modified xsi:type="dcterms:W3CDTF">2024-04-05T00:09:30Z</dcterms:modified>
</cp:coreProperties>
</file>